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65" r:id="rId2"/>
    <p:sldMasterId id="2147483660" r:id="rId3"/>
    <p:sldMasterId id="2147483668" r:id="rId4"/>
  </p:sldMasterIdLst>
  <p:notesMasterIdLst>
    <p:notesMasterId r:id="rId44"/>
  </p:notesMasterIdLst>
  <p:handoutMasterIdLst>
    <p:handoutMasterId r:id="rId45"/>
  </p:handoutMasterIdLst>
  <p:sldIdLst>
    <p:sldId id="257" r:id="rId5"/>
    <p:sldId id="368" r:id="rId6"/>
    <p:sldId id="315" r:id="rId7"/>
    <p:sldId id="287" r:id="rId8"/>
    <p:sldId id="361" r:id="rId9"/>
    <p:sldId id="353" r:id="rId10"/>
    <p:sldId id="369" r:id="rId11"/>
    <p:sldId id="356" r:id="rId12"/>
    <p:sldId id="370" r:id="rId13"/>
    <p:sldId id="357" r:id="rId14"/>
    <p:sldId id="371" r:id="rId15"/>
    <p:sldId id="363" r:id="rId16"/>
    <p:sldId id="372" r:id="rId17"/>
    <p:sldId id="364" r:id="rId18"/>
    <p:sldId id="373" r:id="rId19"/>
    <p:sldId id="296" r:id="rId20"/>
    <p:sldId id="309" r:id="rId21"/>
    <p:sldId id="321" r:id="rId22"/>
    <p:sldId id="350" r:id="rId23"/>
    <p:sldId id="310" r:id="rId24"/>
    <p:sldId id="332" r:id="rId25"/>
    <p:sldId id="333" r:id="rId26"/>
    <p:sldId id="376" r:id="rId27"/>
    <p:sldId id="323" r:id="rId28"/>
    <p:sldId id="324" r:id="rId29"/>
    <p:sldId id="374" r:id="rId30"/>
    <p:sldId id="326" r:id="rId31"/>
    <p:sldId id="327" r:id="rId32"/>
    <p:sldId id="375" r:id="rId33"/>
    <p:sldId id="377" r:id="rId34"/>
    <p:sldId id="378" r:id="rId35"/>
    <p:sldId id="379" r:id="rId36"/>
    <p:sldId id="380" r:id="rId37"/>
    <p:sldId id="381" r:id="rId38"/>
    <p:sldId id="384" r:id="rId39"/>
    <p:sldId id="382" r:id="rId40"/>
    <p:sldId id="383" r:id="rId41"/>
    <p:sldId id="342" r:id="rId42"/>
    <p:sldId id="346" r:id="rId43"/>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DFEB"/>
    <a:srgbClr val="EEF0F6"/>
    <a:srgbClr val="FEEA87"/>
    <a:srgbClr val="EEF0F5"/>
    <a:srgbClr val="6CB4E5"/>
    <a:srgbClr val="FABDA5"/>
    <a:srgbClr val="D1EAF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07203D-9B86-40A7-AABA-F943BBAF85BD}" v="21" dt="2026-08-04T09:27:05.206"/>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81477" autoAdjust="0"/>
  </p:normalViewPr>
  <p:slideViewPr>
    <p:cSldViewPr snapToGrid="0">
      <p:cViewPr varScale="1">
        <p:scale>
          <a:sx n="86" d="100"/>
          <a:sy n="86" d="100"/>
        </p:scale>
        <p:origin x="1470" y="9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6" d="100"/>
          <a:sy n="86" d="100"/>
        </p:scale>
        <p:origin x="2720"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éphane Verbrugge" userId="986dd0a7-cb9d-44a2-8012-f886bc79ccdb" providerId="ADAL" clId="{57C782EE-E288-4940-8E14-43B9983BFCA4}"/>
    <pc:docChg chg="undo redo custSel delSld modSld sldOrd">
      <pc:chgData name="Stéphane Verbrugge" userId="986dd0a7-cb9d-44a2-8012-f886bc79ccdb" providerId="ADAL" clId="{57C782EE-E288-4940-8E14-43B9983BFCA4}" dt="2026-08-04T09:27:53.324" v="129" actId="478"/>
      <pc:docMkLst>
        <pc:docMk/>
      </pc:docMkLst>
      <pc:sldChg chg="addSp delSp modSp mod">
        <pc:chgData name="Stéphane Verbrugge" userId="986dd0a7-cb9d-44a2-8012-f886bc79ccdb" providerId="ADAL" clId="{57C782EE-E288-4940-8E14-43B9983BFCA4}" dt="2026-08-04T09:15:45.214" v="70" actId="931"/>
        <pc:sldMkLst>
          <pc:docMk/>
          <pc:sldMk cId="132829700" sldId="257"/>
        </pc:sldMkLst>
        <pc:spChg chg="add del mod">
          <ac:chgData name="Stéphane Verbrugge" userId="986dd0a7-cb9d-44a2-8012-f886bc79ccdb" providerId="ADAL" clId="{57C782EE-E288-4940-8E14-43B9983BFCA4}" dt="2026-08-04T09:15:45.214" v="70" actId="931"/>
          <ac:spMkLst>
            <pc:docMk/>
            <pc:sldMk cId="132829700" sldId="257"/>
            <ac:spMk id="3" creationId="{AFF71B2D-FF68-A5CD-B5C7-EFF7AE20258B}"/>
          </ac:spMkLst>
        </pc:spChg>
        <pc:spChg chg="del">
          <ac:chgData name="Stéphane Verbrugge" userId="986dd0a7-cb9d-44a2-8012-f886bc79ccdb" providerId="ADAL" clId="{57C782EE-E288-4940-8E14-43B9983BFCA4}" dt="2026-08-04T09:14:26.062" v="66" actId="478"/>
          <ac:spMkLst>
            <pc:docMk/>
            <pc:sldMk cId="132829700" sldId="257"/>
            <ac:spMk id="11" creationId="{C5C4BF07-18DF-2DB1-6507-7134EBB44A33}"/>
          </ac:spMkLst>
        </pc:spChg>
        <pc:spChg chg="del">
          <ac:chgData name="Stéphane Verbrugge" userId="986dd0a7-cb9d-44a2-8012-f886bc79ccdb" providerId="ADAL" clId="{57C782EE-E288-4940-8E14-43B9983BFCA4}" dt="2026-08-04T09:14:29.004" v="67" actId="478"/>
          <ac:spMkLst>
            <pc:docMk/>
            <pc:sldMk cId="132829700" sldId="257"/>
            <ac:spMk id="12" creationId="{4DCAAC78-2F10-74A5-8CD7-1217295A82FF}"/>
          </ac:spMkLst>
        </pc:spChg>
        <pc:picChg chg="add mod ord">
          <ac:chgData name="Stéphane Verbrugge" userId="986dd0a7-cb9d-44a2-8012-f886bc79ccdb" providerId="ADAL" clId="{57C782EE-E288-4940-8E14-43B9983BFCA4}" dt="2026-08-04T09:15:45.214" v="70" actId="931"/>
          <ac:picMkLst>
            <pc:docMk/>
            <pc:sldMk cId="132829700" sldId="257"/>
            <ac:picMk id="9" creationId="{CBB47E72-83BA-1FA3-7399-5379E559A402}"/>
          </ac:picMkLst>
        </pc:picChg>
        <pc:picChg chg="del">
          <ac:chgData name="Stéphane Verbrugge" userId="986dd0a7-cb9d-44a2-8012-f886bc79ccdb" providerId="ADAL" clId="{57C782EE-E288-4940-8E14-43B9983BFCA4}" dt="2026-08-04T09:14:29.004" v="67" actId="478"/>
          <ac:picMkLst>
            <pc:docMk/>
            <pc:sldMk cId="132829700" sldId="257"/>
            <ac:picMk id="10" creationId="{8602E9D8-58EE-83F1-A606-5B7D182C7CBA}"/>
          </ac:picMkLst>
        </pc:picChg>
      </pc:sldChg>
      <pc:sldChg chg="delSp modSp del mod modClrScheme chgLayout">
        <pc:chgData name="Stéphane Verbrugge" userId="986dd0a7-cb9d-44a2-8012-f886bc79ccdb" providerId="ADAL" clId="{57C782EE-E288-4940-8E14-43B9983BFCA4}" dt="2026-08-04T09:16:15.551" v="75" actId="47"/>
        <pc:sldMkLst>
          <pc:docMk/>
          <pc:sldMk cId="2246332762" sldId="292"/>
        </pc:sldMkLst>
        <pc:spChg chg="mod">
          <ac:chgData name="Stéphane Verbrugge" userId="986dd0a7-cb9d-44a2-8012-f886bc79ccdb" providerId="ADAL" clId="{57C782EE-E288-4940-8E14-43B9983BFCA4}" dt="2026-08-04T09:16:13.047" v="74" actId="1076"/>
          <ac:spMkLst>
            <pc:docMk/>
            <pc:sldMk cId="2246332762" sldId="292"/>
            <ac:spMk id="4" creationId="{00000000-0000-0000-0000-000000000000}"/>
          </ac:spMkLst>
        </pc:spChg>
        <pc:spChg chg="mod">
          <ac:chgData name="Stéphane Verbrugge" userId="986dd0a7-cb9d-44a2-8012-f886bc79ccdb" providerId="ADAL" clId="{57C782EE-E288-4940-8E14-43B9983BFCA4}" dt="2026-08-04T09:16:09.163" v="73" actId="120"/>
          <ac:spMkLst>
            <pc:docMk/>
            <pc:sldMk cId="2246332762" sldId="292"/>
            <ac:spMk id="5" creationId="{00000000-0000-0000-0000-000000000000}"/>
          </ac:spMkLst>
        </pc:spChg>
        <pc:grpChg chg="del">
          <ac:chgData name="Stéphane Verbrugge" userId="986dd0a7-cb9d-44a2-8012-f886bc79ccdb" providerId="ADAL" clId="{57C782EE-E288-4940-8E14-43B9983BFCA4}" dt="2026-08-04T09:14:38.666" v="69" actId="478"/>
          <ac:grpSpMkLst>
            <pc:docMk/>
            <pc:sldMk cId="2246332762" sldId="292"/>
            <ac:grpSpMk id="2" creationId="{00000000-0000-0000-0000-000000000000}"/>
          </ac:grpSpMkLst>
        </pc:grpChg>
        <pc:grpChg chg="del">
          <ac:chgData name="Stéphane Verbrugge" userId="986dd0a7-cb9d-44a2-8012-f886bc79ccdb" providerId="ADAL" clId="{57C782EE-E288-4940-8E14-43B9983BFCA4}" dt="2026-08-04T09:14:37.718" v="68" actId="478"/>
          <ac:grpSpMkLst>
            <pc:docMk/>
            <pc:sldMk cId="2246332762" sldId="292"/>
            <ac:grpSpMk id="3" creationId="{00000000-0000-0000-0000-000000000000}"/>
          </ac:grpSpMkLst>
        </pc:grpChg>
      </pc:sldChg>
      <pc:sldChg chg="ord">
        <pc:chgData name="Stéphane Verbrugge" userId="986dd0a7-cb9d-44a2-8012-f886bc79ccdb" providerId="ADAL" clId="{57C782EE-E288-4940-8E14-43B9983BFCA4}" dt="2026-08-04T09:17:29.205" v="77"/>
        <pc:sldMkLst>
          <pc:docMk/>
          <pc:sldMk cId="3782681127" sldId="315"/>
        </pc:sldMkLst>
      </pc:sldChg>
      <pc:sldChg chg="delSp mod">
        <pc:chgData name="Stéphane Verbrugge" userId="986dd0a7-cb9d-44a2-8012-f886bc79ccdb" providerId="ADAL" clId="{57C782EE-E288-4940-8E14-43B9983BFCA4}" dt="2026-08-04T09:27:53.324" v="129" actId="478"/>
        <pc:sldMkLst>
          <pc:docMk/>
          <pc:sldMk cId="3224958294" sldId="371"/>
        </pc:sldMkLst>
        <pc:spChg chg="del">
          <ac:chgData name="Stéphane Verbrugge" userId="986dd0a7-cb9d-44a2-8012-f886bc79ccdb" providerId="ADAL" clId="{57C782EE-E288-4940-8E14-43B9983BFCA4}" dt="2026-08-04T09:27:53.324" v="129" actId="478"/>
          <ac:spMkLst>
            <pc:docMk/>
            <pc:sldMk cId="3224958294" sldId="371"/>
            <ac:spMk id="3" creationId="{E147CB81-E00A-2C89-BCDF-4AC674C5F758}"/>
          </ac:spMkLst>
        </pc:spChg>
      </pc:sldChg>
      <pc:sldChg chg="modSp mod">
        <pc:chgData name="Stéphane Verbrugge" userId="986dd0a7-cb9d-44a2-8012-f886bc79ccdb" providerId="ADAL" clId="{57C782EE-E288-4940-8E14-43B9983BFCA4}" dt="2026-08-04T09:24:50.039" v="109" actId="20577"/>
        <pc:sldMkLst>
          <pc:docMk/>
          <pc:sldMk cId="3330011752" sldId="374"/>
        </pc:sldMkLst>
        <pc:graphicFrameChg chg="mod modGraphic">
          <ac:chgData name="Stéphane Verbrugge" userId="986dd0a7-cb9d-44a2-8012-f886bc79ccdb" providerId="ADAL" clId="{57C782EE-E288-4940-8E14-43B9983BFCA4}" dt="2026-08-04T09:24:50.039" v="109" actId="20577"/>
          <ac:graphicFrameMkLst>
            <pc:docMk/>
            <pc:sldMk cId="3330011752" sldId="374"/>
            <ac:graphicFrameMk id="9" creationId="{8FB70DB9-DF90-DAC6-4827-BC076A4188C8}"/>
          </ac:graphicFrameMkLst>
        </pc:graphicFrameChg>
      </pc:sldChg>
      <pc:sldChg chg="modSp mod">
        <pc:chgData name="Stéphane Verbrugge" userId="986dd0a7-cb9d-44a2-8012-f886bc79ccdb" providerId="ADAL" clId="{57C782EE-E288-4940-8E14-43B9983BFCA4}" dt="2026-08-04T09:27:15.033" v="128" actId="20577"/>
        <pc:sldMkLst>
          <pc:docMk/>
          <pc:sldMk cId="1582817975" sldId="375"/>
        </pc:sldMkLst>
        <pc:graphicFrameChg chg="mod modGraphic">
          <ac:chgData name="Stéphane Verbrugge" userId="986dd0a7-cb9d-44a2-8012-f886bc79ccdb" providerId="ADAL" clId="{57C782EE-E288-4940-8E14-43B9983BFCA4}" dt="2026-08-04T09:27:15.033" v="128" actId="20577"/>
          <ac:graphicFrameMkLst>
            <pc:docMk/>
            <pc:sldMk cId="1582817975" sldId="375"/>
            <ac:graphicFrameMk id="9" creationId="{D42DCEBA-D9C3-B7E2-4EE7-72DE70552ED5}"/>
          </ac:graphicFrameMkLst>
        </pc:graphicFrameChg>
      </pc:sldChg>
      <pc:sldChg chg="modSp mod">
        <pc:chgData name="Stéphane Verbrugge" userId="986dd0a7-cb9d-44a2-8012-f886bc79ccdb" providerId="ADAL" clId="{57C782EE-E288-4940-8E14-43B9983BFCA4}" dt="2026-08-04T09:20:01.606" v="93" actId="2164"/>
        <pc:sldMkLst>
          <pc:docMk/>
          <pc:sldMk cId="792075320" sldId="376"/>
        </pc:sldMkLst>
        <pc:graphicFrameChg chg="mod modGraphic">
          <ac:chgData name="Stéphane Verbrugge" userId="986dd0a7-cb9d-44a2-8012-f886bc79ccdb" providerId="ADAL" clId="{57C782EE-E288-4940-8E14-43B9983BFCA4}" dt="2026-08-04T09:20:01.606" v="93" actId="2164"/>
          <ac:graphicFrameMkLst>
            <pc:docMk/>
            <pc:sldMk cId="792075320" sldId="376"/>
            <ac:graphicFrameMk id="8" creationId="{E810B875-28C7-53FD-D032-A07766E9D0B1}"/>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55E6DA98-301E-9C8D-3E70-6F5A2E7C77E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a:extLst>
              <a:ext uri="{FF2B5EF4-FFF2-40B4-BE49-F238E27FC236}">
                <a16:creationId xmlns:a16="http://schemas.microsoft.com/office/drawing/2014/main" id="{5DF034C0-812A-C359-B4AC-1ED4BDFCEF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31B80-BD0E-0B4C-A390-B4F02B0368FB}" type="datetimeFigureOut">
              <a:rPr lang="nl-BE" smtClean="0"/>
              <a:t>4/08/2026</a:t>
            </a:fld>
            <a:endParaRPr lang="nl-BE"/>
          </a:p>
        </p:txBody>
      </p:sp>
      <p:sp>
        <p:nvSpPr>
          <p:cNvPr id="4" name="Tijdelijke aanduiding voor voettekst 3">
            <a:extLst>
              <a:ext uri="{FF2B5EF4-FFF2-40B4-BE49-F238E27FC236}">
                <a16:creationId xmlns:a16="http://schemas.microsoft.com/office/drawing/2014/main" id="{1914B2B8-6850-2C44-1CCC-3005BB6977B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a:extLst>
              <a:ext uri="{FF2B5EF4-FFF2-40B4-BE49-F238E27FC236}">
                <a16:creationId xmlns:a16="http://schemas.microsoft.com/office/drawing/2014/main" id="{9343B025-A6BF-FC87-30BA-21D2AB88F2E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13957EF-DBE7-E54B-BB61-18FDFA66A770}" type="slidenum">
              <a:rPr lang="nl-BE" smtClean="0"/>
              <a:t>‹nr.›</a:t>
            </a:fld>
            <a:endParaRPr lang="nl-BE"/>
          </a:p>
        </p:txBody>
      </p:sp>
    </p:spTree>
    <p:extLst>
      <p:ext uri="{BB962C8B-B14F-4D97-AF65-F5344CB8AC3E}">
        <p14:creationId xmlns:p14="http://schemas.microsoft.com/office/powerpoint/2010/main" val="998939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7F6238-9C5A-074D-9BF0-CE6DB10083BC}" type="datetimeFigureOut">
              <a:rPr lang="nl-BE" smtClean="0"/>
              <a:t>4/08/2026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F2D5DB-E538-A143-B952-0E7C99EFC075}" type="slidenum">
              <a:rPr lang="nl-BE" smtClean="0"/>
              <a:t>‹nr.›</a:t>
            </a:fld>
            <a:endParaRPr lang="nl-BE"/>
          </a:p>
        </p:txBody>
      </p:sp>
    </p:spTree>
    <p:extLst>
      <p:ext uri="{BB962C8B-B14F-4D97-AF65-F5344CB8AC3E}">
        <p14:creationId xmlns:p14="http://schemas.microsoft.com/office/powerpoint/2010/main" val="3588237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familiehulp.be/jobs"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Bekijk vooraf de </a:t>
            </a:r>
            <a:r>
              <a:rPr lang="nl-NL" dirty="0" err="1"/>
              <a:t>slidenotes</a:t>
            </a:r>
            <a:r>
              <a:rPr lang="nl-NL" dirty="0"/>
              <a:t> in deze presentatie.</a:t>
            </a:r>
            <a:br>
              <a:rPr lang="nl-NL" dirty="0"/>
            </a:br>
            <a:br>
              <a:rPr lang="nl-NL" dirty="0"/>
            </a:br>
            <a:endParaRPr lang="nl-BE" dirty="0"/>
          </a:p>
        </p:txBody>
      </p:sp>
      <p:sp>
        <p:nvSpPr>
          <p:cNvPr id="4" name="Tijdelijke aanduiding voor dianummer 3"/>
          <p:cNvSpPr>
            <a:spLocks noGrp="1"/>
          </p:cNvSpPr>
          <p:nvPr>
            <p:ph type="sldNum" sz="quarter" idx="5"/>
          </p:nvPr>
        </p:nvSpPr>
        <p:spPr/>
        <p:txBody>
          <a:bodyPr/>
          <a:lstStyle/>
          <a:p>
            <a:fld id="{F3B59CB9-4828-4313-B5A4-37B77639E165}" type="slidenum">
              <a:rPr lang="nl-BE" smtClean="0"/>
              <a:t>1</a:t>
            </a:fld>
            <a:endParaRPr lang="nl-BE"/>
          </a:p>
        </p:txBody>
      </p:sp>
    </p:spTree>
    <p:extLst>
      <p:ext uri="{BB962C8B-B14F-4D97-AF65-F5344CB8AC3E}">
        <p14:creationId xmlns:p14="http://schemas.microsoft.com/office/powerpoint/2010/main" val="1655398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 Familiehulp werken elke dag meer dan 13.000 verschilmakers. Zij zorgen samen voor bijna 80.000 families in Vlaanderen en Brussel. Achter elk cijfer zit een verhaal. Een warme babbel, een opgeruimd huis, een verzorgende hand... Dankzij onze medewerkers maken we elke dag opnieuw het verschil in het leven van duizenden mensen."</a:t>
            </a:r>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2</a:t>
            </a:fld>
            <a:endParaRPr lang="nl-BE"/>
          </a:p>
        </p:txBody>
      </p:sp>
    </p:spTree>
    <p:extLst>
      <p:ext uri="{BB962C8B-B14F-4D97-AF65-F5344CB8AC3E}">
        <p14:creationId xmlns:p14="http://schemas.microsoft.com/office/powerpoint/2010/main" val="1023289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Een korte bedrijfsvideo vertelt meer dan zoveel woorden wat we doen en wie we zijn voor onze klanten.</a:t>
            </a:r>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3</a:t>
            </a:fld>
            <a:endParaRPr lang="nl-BE"/>
          </a:p>
        </p:txBody>
      </p:sp>
    </p:spTree>
    <p:extLst>
      <p:ext uri="{BB962C8B-B14F-4D97-AF65-F5344CB8AC3E}">
        <p14:creationId xmlns:p14="http://schemas.microsoft.com/office/powerpoint/2010/main" val="4194838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 Familiehulp maken we elke dag het verschil, in elke levensfase. Van kraamzorg bij de start van het leven tot gezinszorg, nachtzorg en opvang van zieke kinderen. We bieden ook huishoudhulp met dienstencheques, opvoedingsondersteuning en hulp bij kleine klussen via de karweidienst. In onze kinderdagverblijven geven we jonge kinderen een warme start. En via 'Goed Wonen' helpen we mensen aan een veilige en kwaliteitsvolle thuis. Wat de situatie ook is, wij staan klaar met de juiste ondersteuning."</a:t>
            </a:r>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4</a:t>
            </a:fld>
            <a:endParaRPr lang="nl-BE"/>
          </a:p>
        </p:txBody>
      </p:sp>
    </p:spTree>
    <p:extLst>
      <p:ext uri="{BB962C8B-B14F-4D97-AF65-F5344CB8AC3E}">
        <p14:creationId xmlns:p14="http://schemas.microsoft.com/office/powerpoint/2010/main" val="2181032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Om de interactiviteit van de presentatie hoog te houden kan je een stelling spel doen.</a:t>
            </a:r>
          </a:p>
          <a:p>
            <a:r>
              <a:rPr lang="nl-BE" sz="1200" b="0" i="0" kern="1200" dirty="0">
                <a:solidFill>
                  <a:schemeClr val="tx1"/>
                </a:solidFill>
                <a:effectLst/>
                <a:latin typeface="+mn-lt"/>
                <a:ea typeface="+mn-ea"/>
                <a:cs typeface="+mn-cs"/>
              </a:rPr>
              <a:t>Na elke stelling, geef je het antwoord vanuit Familiehulp.</a:t>
            </a:r>
            <a:endParaRPr lang="nl-BE" dirty="0"/>
          </a:p>
          <a:p>
            <a:endParaRPr lang="nl-BE" dirty="0"/>
          </a:p>
          <a:p>
            <a:r>
              <a:rPr lang="nl-BE" dirty="0"/>
              <a:t>Tijdens deze stellingen, kies je een kant hoe jij denkt over een vraag</a:t>
            </a:r>
            <a:r>
              <a:rPr lang="nl-BE" baseline="0" dirty="0"/>
              <a:t> binnen de gezins-en thuiszorg.</a:t>
            </a:r>
            <a:br>
              <a:rPr lang="nl-BE" baseline="0" dirty="0"/>
            </a:br>
            <a:r>
              <a:rPr lang="nl-BE" baseline="0" dirty="0"/>
              <a:t>Er zijn geen goede of slechte antwoorden en verduidelijk ook dat iedere mening bestaansrecht heeft om te bestaan zonder daarin elkaar te beoordelen.</a:t>
            </a:r>
            <a:br>
              <a:rPr lang="nl-BE" baseline="0" dirty="0"/>
            </a:br>
            <a:br>
              <a:rPr lang="nl-BE" baseline="0" dirty="0"/>
            </a:br>
            <a:r>
              <a:rPr lang="nl-BE" sz="1200" b="0" i="0" kern="1200" dirty="0">
                <a:solidFill>
                  <a:schemeClr val="tx1"/>
                </a:solidFill>
                <a:effectLst/>
                <a:latin typeface="+mn-lt"/>
                <a:ea typeface="+mn-ea"/>
                <a:cs typeface="+mn-cs"/>
              </a:rPr>
              <a:t>Zorg ervoor dat iedereen aan bod kan komen</a:t>
            </a:r>
          </a:p>
          <a:p>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5</a:t>
            </a:fld>
            <a:endParaRPr lang="nl-BE"/>
          </a:p>
        </p:txBody>
      </p:sp>
    </p:spTree>
    <p:extLst>
      <p:ext uri="{BB962C8B-B14F-4D97-AF65-F5344CB8AC3E}">
        <p14:creationId xmlns:p14="http://schemas.microsoft.com/office/powerpoint/2010/main" val="3482134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Tijdens deze stelling, kies je een kant hoe jij denkt over een vraag</a:t>
            </a:r>
            <a:r>
              <a:rPr lang="nl-BE" baseline="0" dirty="0"/>
              <a:t> binnen de gezins-en thuiszorg.</a:t>
            </a:r>
            <a:br>
              <a:rPr lang="nl-BE" baseline="0" dirty="0"/>
            </a:br>
            <a:r>
              <a:rPr lang="nl-BE" baseline="0" dirty="0"/>
              <a:t>Er zijn geen goede of slechte antwoorden en verduidelijk ook dat iedere mening bestaansrecht heeft om te bestaan zonder daarin elkaar te beoordelen.</a:t>
            </a:r>
            <a:br>
              <a:rPr lang="nl-BE" baseline="0" dirty="0"/>
            </a:br>
            <a:br>
              <a:rPr lang="nl-BE" baseline="0" dirty="0"/>
            </a:br>
            <a:r>
              <a:rPr lang="nl-BE" sz="1200" b="0" i="0" kern="1200" dirty="0">
                <a:solidFill>
                  <a:schemeClr val="tx1"/>
                </a:solidFill>
                <a:effectLst/>
                <a:latin typeface="+mn-lt"/>
                <a:ea typeface="+mn-ea"/>
                <a:cs typeface="+mn-cs"/>
              </a:rPr>
              <a:t>Zorg ervoor dat iedereen aan bod kan komen</a:t>
            </a:r>
          </a:p>
          <a:p>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6</a:t>
            </a:fld>
            <a:endParaRPr lang="nl-BE"/>
          </a:p>
        </p:txBody>
      </p:sp>
    </p:spTree>
    <p:extLst>
      <p:ext uri="{BB962C8B-B14F-4D97-AF65-F5344CB8AC3E}">
        <p14:creationId xmlns:p14="http://schemas.microsoft.com/office/powerpoint/2010/main" val="807796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26727-6D52-F170-B886-562DEA1C22A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7CE49D8-86EA-0B52-CF45-254CE369729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E76017E-B97B-6550-5429-40305FC834D3}"/>
              </a:ext>
            </a:extLst>
          </p:cNvPr>
          <p:cNvSpPr>
            <a:spLocks noGrp="1"/>
          </p:cNvSpPr>
          <p:nvPr>
            <p:ph type="body" idx="1"/>
          </p:nvPr>
        </p:nvSpPr>
        <p:spPr/>
        <p:txBody>
          <a:bodyPr/>
          <a:lstStyle/>
          <a:p>
            <a:r>
              <a:rPr lang="nl-NL" dirty="0"/>
              <a:t>Bij Familiehulp helpen we klanten om langer in hun eigen thuisomgeving te wonen. We bieden zorg en ondersteuning aan huis, op maat van elke situatie. Zo zorgen we voor comfort, veiligheid en levenskwaliteit. Onze medewerkers zijn aanwezig op de momenten die ertoe doen, met aandacht voor wat echt telt in het dagelijks leven van onze klanten.</a:t>
            </a:r>
            <a:endParaRPr lang="nl-BE" dirty="0"/>
          </a:p>
        </p:txBody>
      </p:sp>
      <p:sp>
        <p:nvSpPr>
          <p:cNvPr id="4" name="Tijdelijke aanduiding voor dianummer 3">
            <a:extLst>
              <a:ext uri="{FF2B5EF4-FFF2-40B4-BE49-F238E27FC236}">
                <a16:creationId xmlns:a16="http://schemas.microsoft.com/office/drawing/2014/main" id="{D01623D4-0715-4E37-2209-4B3D79CD1D0B}"/>
              </a:ext>
            </a:extLst>
          </p:cNvPr>
          <p:cNvSpPr>
            <a:spLocks noGrp="1"/>
          </p:cNvSpPr>
          <p:nvPr>
            <p:ph type="sldNum" sz="quarter" idx="10"/>
          </p:nvPr>
        </p:nvSpPr>
        <p:spPr/>
        <p:txBody>
          <a:bodyPr/>
          <a:lstStyle/>
          <a:p>
            <a:fld id="{F3B59CB9-4828-4313-B5A4-37B77639E165}" type="slidenum">
              <a:rPr lang="nl-BE" smtClean="0"/>
              <a:t>7</a:t>
            </a:fld>
            <a:endParaRPr lang="nl-BE"/>
          </a:p>
        </p:txBody>
      </p:sp>
    </p:spTree>
    <p:extLst>
      <p:ext uri="{BB962C8B-B14F-4D97-AF65-F5344CB8AC3E}">
        <p14:creationId xmlns:p14="http://schemas.microsoft.com/office/powerpoint/2010/main" val="2866385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Tijdens deze stelling, kies je een kant hoe jij denkt over een vraag</a:t>
            </a:r>
            <a:r>
              <a:rPr lang="nl-BE" baseline="0" dirty="0"/>
              <a:t> binnen de gezins-en thuiszorg.</a:t>
            </a:r>
            <a:br>
              <a:rPr lang="nl-BE" baseline="0" dirty="0"/>
            </a:br>
            <a:r>
              <a:rPr lang="nl-BE" baseline="0" dirty="0"/>
              <a:t>Er zijn geen goede of slechte antwoorden en verduidelijk ook dat iedere mening bestaansrecht heeft om te bestaan zonder daarin elkaar te beoordelen.</a:t>
            </a:r>
            <a:br>
              <a:rPr lang="nl-BE" baseline="0" dirty="0"/>
            </a:br>
            <a:br>
              <a:rPr lang="nl-BE" baseline="0" dirty="0"/>
            </a:br>
            <a:r>
              <a:rPr lang="nl-BE" sz="1200" b="0" i="0" kern="1200" dirty="0">
                <a:solidFill>
                  <a:schemeClr val="tx1"/>
                </a:solidFill>
                <a:effectLst/>
                <a:latin typeface="+mn-lt"/>
                <a:ea typeface="+mn-ea"/>
                <a:cs typeface="+mn-cs"/>
              </a:rPr>
              <a:t>Zorg ervoor dat iedereen aan bod kan komen</a:t>
            </a:r>
          </a:p>
          <a:p>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8</a:t>
            </a:fld>
            <a:endParaRPr lang="nl-BE"/>
          </a:p>
        </p:txBody>
      </p:sp>
    </p:spTree>
    <p:extLst>
      <p:ext uri="{BB962C8B-B14F-4D97-AF65-F5344CB8AC3E}">
        <p14:creationId xmlns:p14="http://schemas.microsoft.com/office/powerpoint/2010/main" val="726703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9B225-546C-1EF0-1A67-E752E67977E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FECA2AB-E55F-9463-E94E-CF511174C12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384F0CB-0DF3-6FB7-B4E4-E6EDED28DFCC}"/>
              </a:ext>
            </a:extLst>
          </p:cNvPr>
          <p:cNvSpPr>
            <a:spLocks noGrp="1"/>
          </p:cNvSpPr>
          <p:nvPr>
            <p:ph type="body" idx="1"/>
          </p:nvPr>
        </p:nvSpPr>
        <p:spPr/>
        <p:txBody>
          <a:bodyPr/>
          <a:lstStyle/>
          <a:p>
            <a:r>
              <a:rPr lang="nl-NL" dirty="0"/>
              <a:t>"Bij Familiehulp merken we dat onze hulp echt een verschil maakt. Klanten voelen zich beter in hun vel, ervaren minder stress en houden langer grip op hun leven. We geven hen tijd, aandacht en steun. Dat zorgt voor meer rust en meer levenskwaliteit, elke dag opnieuw."</a:t>
            </a:r>
            <a:endParaRPr lang="nl-BE" dirty="0"/>
          </a:p>
        </p:txBody>
      </p:sp>
      <p:sp>
        <p:nvSpPr>
          <p:cNvPr id="4" name="Tijdelijke aanduiding voor dianummer 3">
            <a:extLst>
              <a:ext uri="{FF2B5EF4-FFF2-40B4-BE49-F238E27FC236}">
                <a16:creationId xmlns:a16="http://schemas.microsoft.com/office/drawing/2014/main" id="{8E5A07B9-DF27-A69D-A0E0-F8DF406C40E8}"/>
              </a:ext>
            </a:extLst>
          </p:cNvPr>
          <p:cNvSpPr>
            <a:spLocks noGrp="1"/>
          </p:cNvSpPr>
          <p:nvPr>
            <p:ph type="sldNum" sz="quarter" idx="10"/>
          </p:nvPr>
        </p:nvSpPr>
        <p:spPr/>
        <p:txBody>
          <a:bodyPr/>
          <a:lstStyle/>
          <a:p>
            <a:fld id="{F3B59CB9-4828-4313-B5A4-37B77639E165}" type="slidenum">
              <a:rPr lang="nl-BE" smtClean="0"/>
              <a:t>9</a:t>
            </a:fld>
            <a:endParaRPr lang="nl-BE"/>
          </a:p>
        </p:txBody>
      </p:sp>
    </p:spTree>
    <p:extLst>
      <p:ext uri="{BB962C8B-B14F-4D97-AF65-F5344CB8AC3E}">
        <p14:creationId xmlns:p14="http://schemas.microsoft.com/office/powerpoint/2010/main" val="1553758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1" dirty="0"/>
              <a:t>Klik op de pijl-om naar het volgende hoofdstuk te springen.</a:t>
            </a:r>
          </a:p>
          <a:p>
            <a:endParaRPr lang="nl-BE" dirty="0"/>
          </a:p>
          <a:p>
            <a:r>
              <a:rPr lang="nl-BE" dirty="0"/>
              <a:t>Tijdens deze stelling, kies je een kant hoe jij denkt over een vraag</a:t>
            </a:r>
            <a:r>
              <a:rPr lang="nl-BE" baseline="0" dirty="0"/>
              <a:t> binnen de gezins-en thuiszorg.</a:t>
            </a:r>
            <a:br>
              <a:rPr lang="nl-BE" baseline="0" dirty="0"/>
            </a:br>
            <a:r>
              <a:rPr lang="nl-BE" baseline="0" dirty="0"/>
              <a:t>Er zijn geen goede of slechte antwoorden en verduidelijk ook dat iedere mening bestaansrecht heeft om te bestaan zonder daarin elkaar te beoordelen.</a:t>
            </a:r>
            <a:br>
              <a:rPr lang="nl-BE" baseline="0" dirty="0"/>
            </a:br>
            <a:br>
              <a:rPr lang="nl-BE" baseline="0" dirty="0"/>
            </a:br>
            <a:r>
              <a:rPr lang="nl-BE" sz="1200" b="0" i="0" kern="1200" dirty="0">
                <a:solidFill>
                  <a:schemeClr val="tx1"/>
                </a:solidFill>
                <a:effectLst/>
                <a:latin typeface="+mn-lt"/>
                <a:ea typeface="+mn-ea"/>
                <a:cs typeface="+mn-cs"/>
              </a:rPr>
              <a:t>Zorg ervoor dat iedereen aan bod kan komen</a:t>
            </a:r>
          </a:p>
          <a:p>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10</a:t>
            </a:fld>
            <a:endParaRPr lang="nl-BE"/>
          </a:p>
        </p:txBody>
      </p:sp>
    </p:spTree>
    <p:extLst>
      <p:ext uri="{BB962C8B-B14F-4D97-AF65-F5344CB8AC3E}">
        <p14:creationId xmlns:p14="http://schemas.microsoft.com/office/powerpoint/2010/main" val="718658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0F8C2-FD58-B49B-BF01-D03ABB2C44C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517E262-5340-CF9E-D227-CF5C7FDC27E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B0276BA-1768-32D1-8204-C6AACD4F3897}"/>
              </a:ext>
            </a:extLst>
          </p:cNvPr>
          <p:cNvSpPr>
            <a:spLocks noGrp="1"/>
          </p:cNvSpPr>
          <p:nvPr>
            <p:ph type="body" idx="1"/>
          </p:nvPr>
        </p:nvSpPr>
        <p:spPr/>
        <p:txBody>
          <a:bodyPr/>
          <a:lstStyle/>
          <a:p>
            <a:r>
              <a:rPr lang="nl-NL" dirty="0"/>
              <a:t>"Bij Familiehulp geven we meer dan alleen praktische zorg. Onze verzorgenden luisteren, stellen gerust en bouwen een echte band op met klanten. Ze merken het als iemand zich eenzaam voelt of het moeilijk heeft. Die aandacht voor het emotionele en psychologische welzijn is minstens even belangrijk als de fysieke zorg."</a:t>
            </a:r>
            <a:endParaRPr lang="nl-BE" dirty="0"/>
          </a:p>
        </p:txBody>
      </p:sp>
      <p:sp>
        <p:nvSpPr>
          <p:cNvPr id="4" name="Tijdelijke aanduiding voor dianummer 3">
            <a:extLst>
              <a:ext uri="{FF2B5EF4-FFF2-40B4-BE49-F238E27FC236}">
                <a16:creationId xmlns:a16="http://schemas.microsoft.com/office/drawing/2014/main" id="{33F712CF-5CB2-C240-03A4-B8061BCAADD1}"/>
              </a:ext>
            </a:extLst>
          </p:cNvPr>
          <p:cNvSpPr>
            <a:spLocks noGrp="1"/>
          </p:cNvSpPr>
          <p:nvPr>
            <p:ph type="sldNum" sz="quarter" idx="10"/>
          </p:nvPr>
        </p:nvSpPr>
        <p:spPr/>
        <p:txBody>
          <a:bodyPr/>
          <a:lstStyle/>
          <a:p>
            <a:fld id="{F3B59CB9-4828-4313-B5A4-37B77639E165}" type="slidenum">
              <a:rPr lang="nl-BE" smtClean="0"/>
              <a:t>11</a:t>
            </a:fld>
            <a:endParaRPr lang="nl-BE"/>
          </a:p>
        </p:txBody>
      </p:sp>
    </p:spTree>
    <p:extLst>
      <p:ext uri="{BB962C8B-B14F-4D97-AF65-F5344CB8AC3E}">
        <p14:creationId xmlns:p14="http://schemas.microsoft.com/office/powerpoint/2010/main" val="6132941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Tijdens deze stelling, kies je een kant hoe jij denkt over een vraag</a:t>
            </a:r>
            <a:r>
              <a:rPr lang="nl-BE" baseline="0" dirty="0"/>
              <a:t> binnen de gezins-en thuiszorg.</a:t>
            </a:r>
            <a:br>
              <a:rPr lang="nl-BE" baseline="0" dirty="0"/>
            </a:br>
            <a:r>
              <a:rPr lang="nl-BE" baseline="0" dirty="0"/>
              <a:t>Er zijn geen goede of slechte antwoorden en verduidelijk ook dat iedere mening bestaansrecht heeft om te bestaan zonder daarin elkaar te beoordelen.</a:t>
            </a:r>
            <a:br>
              <a:rPr lang="nl-BE" baseline="0" dirty="0"/>
            </a:br>
            <a:br>
              <a:rPr lang="nl-BE" baseline="0" dirty="0"/>
            </a:br>
            <a:r>
              <a:rPr lang="nl-BE" sz="1200" b="0" i="0" kern="1200" dirty="0">
                <a:solidFill>
                  <a:schemeClr val="tx1"/>
                </a:solidFill>
                <a:effectLst/>
                <a:latin typeface="+mn-lt"/>
                <a:ea typeface="+mn-ea"/>
                <a:cs typeface="+mn-cs"/>
              </a:rPr>
              <a:t>Zorg ervoor dat iedereen aan bod kan komen</a:t>
            </a:r>
          </a:p>
          <a:p>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12</a:t>
            </a:fld>
            <a:endParaRPr lang="nl-BE"/>
          </a:p>
        </p:txBody>
      </p:sp>
    </p:spTree>
    <p:extLst>
      <p:ext uri="{BB962C8B-B14F-4D97-AF65-F5344CB8AC3E}">
        <p14:creationId xmlns:p14="http://schemas.microsoft.com/office/powerpoint/2010/main" val="4227641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153B5-3D16-8E51-6465-DB8E779195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C5409B1-04A3-4AE5-B01C-187AB83E065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C0ACCEF-15F7-3ACE-C09A-B3B5FAFBB6EC}"/>
              </a:ext>
            </a:extLst>
          </p:cNvPr>
          <p:cNvSpPr>
            <a:spLocks noGrp="1"/>
          </p:cNvSpPr>
          <p:nvPr>
            <p:ph type="body" idx="1"/>
          </p:nvPr>
        </p:nvSpPr>
        <p:spPr/>
        <p:txBody>
          <a:bodyPr/>
          <a:lstStyle/>
          <a:p>
            <a:r>
              <a:rPr lang="nl-NL" dirty="0"/>
              <a:t>"Bij Familiehulp maken onze huishoudhulpen via dienstencheques het verschil voor jonge gezinnen. Dankzij hun hulp komt er tijd vrij voor wat echt telt: samen zijn met de kinderen, rust vinden na het werk, of gewoon even ademhalen. We geven gezinnen opnieuw ademruimte en structuur in hun drukke leven."</a:t>
            </a:r>
            <a:endParaRPr lang="nl-BE" dirty="0"/>
          </a:p>
        </p:txBody>
      </p:sp>
      <p:sp>
        <p:nvSpPr>
          <p:cNvPr id="4" name="Tijdelijke aanduiding voor dianummer 3">
            <a:extLst>
              <a:ext uri="{FF2B5EF4-FFF2-40B4-BE49-F238E27FC236}">
                <a16:creationId xmlns:a16="http://schemas.microsoft.com/office/drawing/2014/main" id="{CD5BCAB6-F7B5-450E-07DF-69B71FFE86D3}"/>
              </a:ext>
            </a:extLst>
          </p:cNvPr>
          <p:cNvSpPr>
            <a:spLocks noGrp="1"/>
          </p:cNvSpPr>
          <p:nvPr>
            <p:ph type="sldNum" sz="quarter" idx="10"/>
          </p:nvPr>
        </p:nvSpPr>
        <p:spPr/>
        <p:txBody>
          <a:bodyPr/>
          <a:lstStyle/>
          <a:p>
            <a:fld id="{F3B59CB9-4828-4313-B5A4-37B77639E165}" type="slidenum">
              <a:rPr lang="nl-BE" smtClean="0"/>
              <a:t>13</a:t>
            </a:fld>
            <a:endParaRPr lang="nl-BE"/>
          </a:p>
        </p:txBody>
      </p:sp>
    </p:spTree>
    <p:extLst>
      <p:ext uri="{BB962C8B-B14F-4D97-AF65-F5344CB8AC3E}">
        <p14:creationId xmlns:p14="http://schemas.microsoft.com/office/powerpoint/2010/main" val="3423563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Tijdens deze stelling, kies je een kant hoe jij denkt over een vraag</a:t>
            </a:r>
            <a:r>
              <a:rPr lang="nl-BE" baseline="0" dirty="0"/>
              <a:t> binnen de gezins-en thuiszorg.</a:t>
            </a:r>
            <a:br>
              <a:rPr lang="nl-BE" baseline="0" dirty="0"/>
            </a:br>
            <a:r>
              <a:rPr lang="nl-BE" baseline="0" dirty="0"/>
              <a:t>Er zijn geen goede of slechte antwoorden en verduidelijk ook dat iedere mening bestaansrecht heeft om te bestaan zonder daarin elkaar te beoordelen.</a:t>
            </a:r>
            <a:br>
              <a:rPr lang="nl-BE" baseline="0" dirty="0"/>
            </a:br>
            <a:br>
              <a:rPr lang="nl-BE" baseline="0" dirty="0"/>
            </a:br>
            <a:r>
              <a:rPr lang="nl-BE" sz="1200" b="0" i="0" kern="1200" dirty="0">
                <a:solidFill>
                  <a:schemeClr val="tx1"/>
                </a:solidFill>
                <a:effectLst/>
                <a:latin typeface="+mn-lt"/>
                <a:ea typeface="+mn-ea"/>
                <a:cs typeface="+mn-cs"/>
              </a:rPr>
              <a:t>Zorg ervoor dat iedereen aan bod kan komen</a:t>
            </a:r>
          </a:p>
          <a:p>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14</a:t>
            </a:fld>
            <a:endParaRPr lang="nl-BE"/>
          </a:p>
        </p:txBody>
      </p:sp>
    </p:spTree>
    <p:extLst>
      <p:ext uri="{BB962C8B-B14F-4D97-AF65-F5344CB8AC3E}">
        <p14:creationId xmlns:p14="http://schemas.microsoft.com/office/powerpoint/2010/main" val="4260852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BC32F-03D8-CECE-95A9-E814EB5939E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B1554D4-420B-8E16-AC91-DF83B7331DF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877EAA2-8B45-72FA-FB13-C4D0323EEBB7}"/>
              </a:ext>
            </a:extLst>
          </p:cNvPr>
          <p:cNvSpPr>
            <a:spLocks noGrp="1"/>
          </p:cNvSpPr>
          <p:nvPr>
            <p:ph type="body" idx="1"/>
          </p:nvPr>
        </p:nvSpPr>
        <p:spPr/>
        <p:txBody>
          <a:bodyPr/>
          <a:lstStyle/>
          <a:p>
            <a:r>
              <a:rPr lang="nl-NL" dirty="0"/>
              <a:t>"Bij Familiehulp geloven we in doorgroeien. Als huishoudhulp via dienstencheques krijg je kansen om verder te groeien. Dat kan binnen je job, maar ook richting de thuiszorg. Sommige collega’s scholen zich bij tot verzorgende via onze eigen opleiding. Zo bouw je stap voor stap verder aan een job die bij je past."</a:t>
            </a:r>
            <a:endParaRPr lang="nl-BE" dirty="0"/>
          </a:p>
        </p:txBody>
      </p:sp>
      <p:sp>
        <p:nvSpPr>
          <p:cNvPr id="4" name="Tijdelijke aanduiding voor dianummer 3">
            <a:extLst>
              <a:ext uri="{FF2B5EF4-FFF2-40B4-BE49-F238E27FC236}">
                <a16:creationId xmlns:a16="http://schemas.microsoft.com/office/drawing/2014/main" id="{FC76C8F5-921F-AD42-E938-D63E5C270506}"/>
              </a:ext>
            </a:extLst>
          </p:cNvPr>
          <p:cNvSpPr>
            <a:spLocks noGrp="1"/>
          </p:cNvSpPr>
          <p:nvPr>
            <p:ph type="sldNum" sz="quarter" idx="10"/>
          </p:nvPr>
        </p:nvSpPr>
        <p:spPr/>
        <p:txBody>
          <a:bodyPr/>
          <a:lstStyle/>
          <a:p>
            <a:fld id="{F3B59CB9-4828-4313-B5A4-37B77639E165}" type="slidenum">
              <a:rPr lang="nl-BE" smtClean="0"/>
              <a:t>15</a:t>
            </a:fld>
            <a:endParaRPr lang="nl-BE"/>
          </a:p>
        </p:txBody>
      </p:sp>
    </p:spTree>
    <p:extLst>
      <p:ext uri="{BB962C8B-B14F-4D97-AF65-F5344CB8AC3E}">
        <p14:creationId xmlns:p14="http://schemas.microsoft.com/office/powerpoint/2010/main" val="14972353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Familiehulp</a:t>
            </a:r>
            <a:r>
              <a:rPr lang="nl-BE" baseline="0" dirty="0"/>
              <a:t> wil ook aandacht geven aan een inclusieve werkomgeving.</a:t>
            </a:r>
            <a:br>
              <a:rPr lang="nl-BE" baseline="0" dirty="0"/>
            </a:br>
            <a:r>
              <a:rPr lang="nl-BE" baseline="0" dirty="0"/>
              <a:t>Waar het niet uitmaakt welke afkomst je hebt, of je man of vrouw bent…</a:t>
            </a:r>
            <a:br>
              <a:rPr lang="nl-BE" baseline="0" dirty="0"/>
            </a:br>
            <a:br>
              <a:rPr lang="nl-BE" baseline="0" dirty="0"/>
            </a:br>
            <a:r>
              <a:rPr lang="nl-BE" baseline="0" dirty="0"/>
              <a:t>We geloven in de kracht van mensen.</a:t>
            </a:r>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16</a:t>
            </a:fld>
            <a:endParaRPr lang="nl-BE"/>
          </a:p>
        </p:txBody>
      </p:sp>
    </p:spTree>
    <p:extLst>
      <p:ext uri="{BB962C8B-B14F-4D97-AF65-F5344CB8AC3E}">
        <p14:creationId xmlns:p14="http://schemas.microsoft.com/office/powerpoint/2010/main" val="1029754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Ook vinden we het belangrijk eens je aan de slag bent,</a:t>
            </a:r>
            <a:r>
              <a:rPr lang="nl-BE" baseline="0" dirty="0"/>
              <a:t> dat we samen blijven investeren in je groei.</a:t>
            </a:r>
            <a:br>
              <a:rPr lang="nl-BE" baseline="0" dirty="0"/>
            </a:br>
            <a:r>
              <a:rPr lang="nl-BE" baseline="0" dirty="0"/>
              <a:t>Door opleidingen bijvoorbeeld van bij de start. Zo kan je zowel </a:t>
            </a:r>
            <a:r>
              <a:rPr lang="nl-BE" baseline="0" dirty="0" err="1"/>
              <a:t>professsioneel</a:t>
            </a:r>
            <a:r>
              <a:rPr lang="nl-BE" baseline="0" dirty="0"/>
              <a:t> als persoonlijk blijven groeien.</a:t>
            </a:r>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17</a:t>
            </a:fld>
            <a:endParaRPr lang="nl-BE"/>
          </a:p>
        </p:txBody>
      </p:sp>
    </p:spTree>
    <p:extLst>
      <p:ext uri="{BB962C8B-B14F-4D97-AF65-F5344CB8AC3E}">
        <p14:creationId xmlns:p14="http://schemas.microsoft.com/office/powerpoint/2010/main" val="17972015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We zetten ook in op Referentiewerkingen.</a:t>
            </a:r>
            <a:br>
              <a:rPr lang="nl-BE" dirty="0"/>
            </a:br>
            <a:r>
              <a:rPr lang="nl-BE" dirty="0"/>
              <a:t>Zo krijg je de kans om opleiding te volgen met specifieke doelgroepen.</a:t>
            </a:r>
            <a:br>
              <a:rPr lang="nl-BE" dirty="0"/>
            </a:br>
            <a:br>
              <a:rPr lang="nl-BE" dirty="0"/>
            </a:br>
            <a:r>
              <a:rPr lang="nl-BE" dirty="0"/>
              <a:t>Dankzij deze opleiding kunnen we werknemers</a:t>
            </a:r>
            <a:r>
              <a:rPr lang="nl-BE" baseline="0" dirty="0"/>
              <a:t> doen groeien in hun job</a:t>
            </a:r>
          </a:p>
          <a:p>
            <a:r>
              <a:rPr lang="nl-BE" baseline="0" dirty="0"/>
              <a:t>Maar ook onze klanten helpen met specifieke en gerichte zorg.</a:t>
            </a:r>
            <a:br>
              <a:rPr lang="nl-BE" baseline="0" dirty="0"/>
            </a:br>
            <a:r>
              <a:rPr lang="nl-BE" baseline="0" dirty="0"/>
              <a:t>Zo kunnen mensen zelfstandig thuis wonen. En dat is waar Familiehulp het om doet.</a:t>
            </a:r>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18</a:t>
            </a:fld>
            <a:endParaRPr lang="nl-BE"/>
          </a:p>
        </p:txBody>
      </p:sp>
    </p:spTree>
    <p:extLst>
      <p:ext uri="{BB962C8B-B14F-4D97-AF65-F5344CB8AC3E}">
        <p14:creationId xmlns:p14="http://schemas.microsoft.com/office/powerpoint/2010/main" val="1268408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Bij Familiehulp</a:t>
            </a:r>
            <a:r>
              <a:rPr lang="nl-BE" baseline="0" dirty="0"/>
              <a:t> geloven we in de kracht van onze mensen.</a:t>
            </a:r>
            <a:br>
              <a:rPr lang="nl-BE" baseline="0" dirty="0"/>
            </a:br>
            <a:r>
              <a:rPr lang="nl-BE" baseline="0" dirty="0"/>
              <a:t>En hoe wij ook als werkgever het verschil kunnen maken voor hen.</a:t>
            </a:r>
            <a:br>
              <a:rPr lang="nl-BE" baseline="0" dirty="0"/>
            </a:br>
            <a:endParaRPr lang="nl-BE" baseline="0" dirty="0"/>
          </a:p>
          <a:p>
            <a:r>
              <a:rPr lang="nl-BE" baseline="0" dirty="0"/>
              <a:t>Door 1) meerwaarde te bieden, 2) ook vertrouwen om onze mensen zelf keuzes te maken in hun werk en 3) aandacht voor het individu (loon, </a:t>
            </a:r>
            <a:r>
              <a:rPr lang="nl-BE" baseline="0" dirty="0" err="1"/>
              <a:t>work</a:t>
            </a:r>
            <a:r>
              <a:rPr lang="nl-BE" baseline="0" dirty="0"/>
              <a:t>-life </a:t>
            </a:r>
            <a:r>
              <a:rPr lang="nl-BE" baseline="0" dirty="0" err="1"/>
              <a:t>balance</a:t>
            </a:r>
            <a:r>
              <a:rPr lang="nl-BE" baseline="0" dirty="0"/>
              <a:t>…)</a:t>
            </a:r>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19</a:t>
            </a:fld>
            <a:endParaRPr lang="nl-BE"/>
          </a:p>
        </p:txBody>
      </p:sp>
    </p:spTree>
    <p:extLst>
      <p:ext uri="{BB962C8B-B14F-4D97-AF65-F5344CB8AC3E}">
        <p14:creationId xmlns:p14="http://schemas.microsoft.com/office/powerpoint/2010/main" val="3003768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Toelichting rond de opleiding als verzorgende-zorgkundige</a:t>
            </a:r>
            <a:r>
              <a:rPr lang="nl-BE" baseline="0" dirty="0"/>
              <a:t> bij Familiehulp.</a:t>
            </a:r>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20</a:t>
            </a:fld>
            <a:endParaRPr lang="nl-BE"/>
          </a:p>
        </p:txBody>
      </p:sp>
    </p:spTree>
    <p:extLst>
      <p:ext uri="{BB962C8B-B14F-4D97-AF65-F5344CB8AC3E}">
        <p14:creationId xmlns:p14="http://schemas.microsoft.com/office/powerpoint/2010/main" val="17732062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Klik op het </a:t>
            </a:r>
            <a:r>
              <a:rPr lang="nl-BE" dirty="0">
                <a:sym typeface="Wingdings" panose="05000000000000000000" pitchFamily="2" charset="2"/>
              </a:rPr>
              <a:t> </a:t>
            </a:r>
            <a:r>
              <a:rPr lang="nl-BE" dirty="0"/>
              <a:t>pijltje om terug te keren naar slide 28 – overzicht functies</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Klik op het </a:t>
            </a:r>
            <a:r>
              <a:rPr lang="nl-BE" dirty="0">
                <a:sym typeface="Wingdings" panose="05000000000000000000" pitchFamily="2" charset="2"/>
              </a:rPr>
              <a:t> </a:t>
            </a:r>
            <a:r>
              <a:rPr lang="nl-BE" dirty="0"/>
              <a:t>pijltje om te springen naar het einde slide 45</a:t>
            </a:r>
          </a:p>
          <a:p>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21</a:t>
            </a:fld>
            <a:endParaRPr lang="nl-BE"/>
          </a:p>
        </p:txBody>
      </p:sp>
    </p:spTree>
    <p:extLst>
      <p:ext uri="{BB962C8B-B14F-4D97-AF65-F5344CB8AC3E}">
        <p14:creationId xmlns:p14="http://schemas.microsoft.com/office/powerpoint/2010/main" val="1954117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Klik op het </a:t>
            </a:r>
            <a:r>
              <a:rPr lang="nl-BE" dirty="0">
                <a:sym typeface="Wingdings" panose="05000000000000000000" pitchFamily="2" charset="2"/>
              </a:rPr>
              <a:t> </a:t>
            </a:r>
            <a:r>
              <a:rPr lang="nl-BE" dirty="0"/>
              <a:t>pijltje om terug te keren naar slide 28 – overzicht functies</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Klik op het </a:t>
            </a:r>
            <a:r>
              <a:rPr lang="nl-BE" dirty="0">
                <a:sym typeface="Wingdings" panose="05000000000000000000" pitchFamily="2" charset="2"/>
              </a:rPr>
              <a:t> </a:t>
            </a:r>
            <a:r>
              <a:rPr lang="nl-BE" dirty="0"/>
              <a:t>pijltje om te springen naar het einde slide 45</a:t>
            </a:r>
          </a:p>
          <a:p>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22</a:t>
            </a:fld>
            <a:endParaRPr lang="nl-BE"/>
          </a:p>
        </p:txBody>
      </p:sp>
    </p:spTree>
    <p:extLst>
      <p:ext uri="{BB962C8B-B14F-4D97-AF65-F5344CB8AC3E}">
        <p14:creationId xmlns:p14="http://schemas.microsoft.com/office/powerpoint/2010/main" val="1740742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23</a:t>
            </a:fld>
            <a:endParaRPr lang="nl-BE"/>
          </a:p>
        </p:txBody>
      </p:sp>
    </p:spTree>
    <p:extLst>
      <p:ext uri="{BB962C8B-B14F-4D97-AF65-F5344CB8AC3E}">
        <p14:creationId xmlns:p14="http://schemas.microsoft.com/office/powerpoint/2010/main" val="12839360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Klik op het </a:t>
            </a:r>
            <a:r>
              <a:rPr lang="nl-BE" dirty="0">
                <a:sym typeface="Wingdings" panose="05000000000000000000" pitchFamily="2" charset="2"/>
              </a:rPr>
              <a:t> </a:t>
            </a:r>
            <a:r>
              <a:rPr lang="nl-BE" dirty="0"/>
              <a:t>pijltje om terug te keren naar slide 16 – overzicht functies</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Klik op het </a:t>
            </a:r>
            <a:r>
              <a:rPr lang="nl-BE" dirty="0">
                <a:sym typeface="Wingdings" panose="05000000000000000000" pitchFamily="2" charset="2"/>
              </a:rPr>
              <a:t> </a:t>
            </a:r>
            <a:r>
              <a:rPr lang="nl-BE" dirty="0"/>
              <a:t>pijltje om te springen naar het einde slide 34</a:t>
            </a:r>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24</a:t>
            </a:fld>
            <a:endParaRPr lang="nl-BE"/>
          </a:p>
        </p:txBody>
      </p:sp>
    </p:spTree>
    <p:extLst>
      <p:ext uri="{BB962C8B-B14F-4D97-AF65-F5344CB8AC3E}">
        <p14:creationId xmlns:p14="http://schemas.microsoft.com/office/powerpoint/2010/main" val="3425617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25</a:t>
            </a:fld>
            <a:endParaRPr lang="nl-BE"/>
          </a:p>
        </p:txBody>
      </p:sp>
    </p:spTree>
    <p:extLst>
      <p:ext uri="{BB962C8B-B14F-4D97-AF65-F5344CB8AC3E}">
        <p14:creationId xmlns:p14="http://schemas.microsoft.com/office/powerpoint/2010/main" val="1040087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26</a:t>
            </a:fld>
            <a:endParaRPr lang="nl-BE"/>
          </a:p>
        </p:txBody>
      </p:sp>
    </p:spTree>
    <p:extLst>
      <p:ext uri="{BB962C8B-B14F-4D97-AF65-F5344CB8AC3E}">
        <p14:creationId xmlns:p14="http://schemas.microsoft.com/office/powerpoint/2010/main" val="1847806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27</a:t>
            </a:fld>
            <a:endParaRPr lang="nl-BE"/>
          </a:p>
        </p:txBody>
      </p:sp>
    </p:spTree>
    <p:extLst>
      <p:ext uri="{BB962C8B-B14F-4D97-AF65-F5344CB8AC3E}">
        <p14:creationId xmlns:p14="http://schemas.microsoft.com/office/powerpoint/2010/main" val="13947940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Klik op het </a:t>
            </a:r>
            <a:r>
              <a:rPr lang="nl-BE" dirty="0">
                <a:sym typeface="Wingdings" panose="05000000000000000000" pitchFamily="2" charset="2"/>
              </a:rPr>
              <a:t> </a:t>
            </a:r>
            <a:r>
              <a:rPr lang="nl-BE" dirty="0"/>
              <a:t>pijltje om terug te keren naar slide 28 – overzicht functies</a:t>
            </a:r>
          </a:p>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Klik op het </a:t>
            </a:r>
            <a:r>
              <a:rPr lang="nl-BE" dirty="0">
                <a:sym typeface="Wingdings" panose="05000000000000000000" pitchFamily="2" charset="2"/>
              </a:rPr>
              <a:t> </a:t>
            </a:r>
            <a:r>
              <a:rPr lang="nl-BE" dirty="0"/>
              <a:t>pijltje om te springen naar het einde slide 45</a:t>
            </a:r>
          </a:p>
          <a:p>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28</a:t>
            </a:fld>
            <a:endParaRPr lang="nl-BE"/>
          </a:p>
        </p:txBody>
      </p:sp>
    </p:spTree>
    <p:extLst>
      <p:ext uri="{BB962C8B-B14F-4D97-AF65-F5344CB8AC3E}">
        <p14:creationId xmlns:p14="http://schemas.microsoft.com/office/powerpoint/2010/main" val="38544539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E79F2-36E0-B973-77A2-5C2FE769430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1E6310C-777D-41B5-D38C-9E039CA53DC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B0F27F2-2194-5918-8D84-448922D8CD82}"/>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B586D55A-C46C-7AD9-C654-F0119F27EAC3}"/>
              </a:ext>
            </a:extLst>
          </p:cNvPr>
          <p:cNvSpPr>
            <a:spLocks noGrp="1"/>
          </p:cNvSpPr>
          <p:nvPr>
            <p:ph type="sldNum" sz="quarter" idx="10"/>
          </p:nvPr>
        </p:nvSpPr>
        <p:spPr/>
        <p:txBody>
          <a:bodyPr/>
          <a:lstStyle/>
          <a:p>
            <a:fld id="{F3B59CB9-4828-4313-B5A4-37B77639E165}" type="slidenum">
              <a:rPr lang="nl-BE" smtClean="0"/>
              <a:t>29</a:t>
            </a:fld>
            <a:endParaRPr lang="nl-BE"/>
          </a:p>
        </p:txBody>
      </p:sp>
    </p:spTree>
    <p:extLst>
      <p:ext uri="{BB962C8B-B14F-4D97-AF65-F5344CB8AC3E}">
        <p14:creationId xmlns:p14="http://schemas.microsoft.com/office/powerpoint/2010/main" val="5788899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 Familiehulp sta je er nooit alleen voor. Vanaf je eerste dag zorgen we voor een warme welkom, een goede begeleiding en groeikansen op jouw tempo. We luisteren naar wat jij nodig hebt om met goesting te werken. Met aandacht voor balans, waardering en werkgeluk. Want als jij je goed voelt, maak jij ook het verschil voor anderen."</a:t>
            </a:r>
            <a:endParaRPr lang="nl-BE" dirty="0"/>
          </a:p>
        </p:txBody>
      </p:sp>
      <p:sp>
        <p:nvSpPr>
          <p:cNvPr id="4" name="Tijdelijke aanduiding voor dianummer 3"/>
          <p:cNvSpPr>
            <a:spLocks noGrp="1"/>
          </p:cNvSpPr>
          <p:nvPr>
            <p:ph type="sldNum" sz="quarter" idx="5"/>
          </p:nvPr>
        </p:nvSpPr>
        <p:spPr/>
        <p:txBody>
          <a:bodyPr/>
          <a:lstStyle/>
          <a:p>
            <a:fld id="{F3B59CB9-4828-4313-B5A4-37B77639E165}" type="slidenum">
              <a:rPr lang="nl-BE" smtClean="0"/>
              <a:t>30</a:t>
            </a:fld>
            <a:endParaRPr lang="nl-BE"/>
          </a:p>
        </p:txBody>
      </p:sp>
    </p:spTree>
    <p:extLst>
      <p:ext uri="{BB962C8B-B14F-4D97-AF65-F5344CB8AC3E}">
        <p14:creationId xmlns:p14="http://schemas.microsoft.com/office/powerpoint/2010/main" val="40608607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D299-1202-590C-C3A5-60A3CFEA6F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80C0FF-DC68-928C-8C53-44FFF9677E2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0AAC442-372D-752B-1643-4BA44434B3C4}"/>
              </a:ext>
            </a:extLst>
          </p:cNvPr>
          <p:cNvSpPr>
            <a:spLocks noGrp="1"/>
          </p:cNvSpPr>
          <p:nvPr>
            <p:ph type="body" idx="1"/>
          </p:nvPr>
        </p:nvSpPr>
        <p:spPr/>
        <p:txBody>
          <a:bodyPr/>
          <a:lstStyle/>
          <a:p>
            <a:r>
              <a:rPr lang="nl-NL" dirty="0"/>
              <a:t>"Bij Familiehulp sta je er nooit alleen voor. Vanaf je eerste dag zorgen we voor een warme welkom, een goede begeleiding en groeikansen op jouw tempo. We luisteren naar wat jij nodig hebt om met goesting te werken. Met aandacht voor balans, waardering en werkgeluk. Want als jij je goed voelt, maak jij ook het verschil voor anderen."</a:t>
            </a:r>
            <a:endParaRPr lang="nl-BE" dirty="0"/>
          </a:p>
        </p:txBody>
      </p:sp>
      <p:sp>
        <p:nvSpPr>
          <p:cNvPr id="4" name="Tijdelijke aanduiding voor dianummer 3">
            <a:extLst>
              <a:ext uri="{FF2B5EF4-FFF2-40B4-BE49-F238E27FC236}">
                <a16:creationId xmlns:a16="http://schemas.microsoft.com/office/drawing/2014/main" id="{DF0D456C-3768-8FCD-33CC-D266093FDED8}"/>
              </a:ext>
            </a:extLst>
          </p:cNvPr>
          <p:cNvSpPr>
            <a:spLocks noGrp="1"/>
          </p:cNvSpPr>
          <p:nvPr>
            <p:ph type="sldNum" sz="quarter" idx="5"/>
          </p:nvPr>
        </p:nvSpPr>
        <p:spPr/>
        <p:txBody>
          <a:bodyPr/>
          <a:lstStyle/>
          <a:p>
            <a:fld id="{F3B59CB9-4828-4313-B5A4-37B77639E165}" type="slidenum">
              <a:rPr lang="nl-BE" smtClean="0"/>
              <a:t>31</a:t>
            </a:fld>
            <a:endParaRPr lang="nl-BE"/>
          </a:p>
        </p:txBody>
      </p:sp>
    </p:spTree>
    <p:extLst>
      <p:ext uri="{BB962C8B-B14F-4D97-AF65-F5344CB8AC3E}">
        <p14:creationId xmlns:p14="http://schemas.microsoft.com/office/powerpoint/2010/main" val="27955181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D299-1202-590C-C3A5-60A3CFEA6F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80C0FF-DC68-928C-8C53-44FFF9677E2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0AAC442-372D-752B-1643-4BA44434B3C4}"/>
              </a:ext>
            </a:extLst>
          </p:cNvPr>
          <p:cNvSpPr>
            <a:spLocks noGrp="1"/>
          </p:cNvSpPr>
          <p:nvPr>
            <p:ph type="body" idx="1"/>
          </p:nvPr>
        </p:nvSpPr>
        <p:spPr/>
        <p:txBody>
          <a:bodyPr/>
          <a:lstStyle/>
          <a:p>
            <a:r>
              <a:rPr lang="nl-NL" dirty="0"/>
              <a:t>"Bij Familiehulp sta je er nooit alleen voor. Vanaf je eerste dag zorgen we voor een warme welkom, een goede begeleiding en groeikansen op jouw tempo. We luisteren naar wat jij nodig hebt om met goesting te werken. Met aandacht voor balans, waardering en werkgeluk. Want als jij je goed voelt, maak jij ook het verschil voor anderen."</a:t>
            </a:r>
            <a:endParaRPr lang="nl-BE" dirty="0"/>
          </a:p>
        </p:txBody>
      </p:sp>
      <p:sp>
        <p:nvSpPr>
          <p:cNvPr id="4" name="Tijdelijke aanduiding voor dianummer 3">
            <a:extLst>
              <a:ext uri="{FF2B5EF4-FFF2-40B4-BE49-F238E27FC236}">
                <a16:creationId xmlns:a16="http://schemas.microsoft.com/office/drawing/2014/main" id="{DF0D456C-3768-8FCD-33CC-D266093FDED8}"/>
              </a:ext>
            </a:extLst>
          </p:cNvPr>
          <p:cNvSpPr>
            <a:spLocks noGrp="1"/>
          </p:cNvSpPr>
          <p:nvPr>
            <p:ph type="sldNum" sz="quarter" idx="5"/>
          </p:nvPr>
        </p:nvSpPr>
        <p:spPr/>
        <p:txBody>
          <a:bodyPr/>
          <a:lstStyle/>
          <a:p>
            <a:fld id="{F3B59CB9-4828-4313-B5A4-37B77639E165}" type="slidenum">
              <a:rPr lang="nl-BE" smtClean="0"/>
              <a:t>32</a:t>
            </a:fld>
            <a:endParaRPr lang="nl-BE"/>
          </a:p>
        </p:txBody>
      </p:sp>
    </p:spTree>
    <p:extLst>
      <p:ext uri="{BB962C8B-B14F-4D97-AF65-F5344CB8AC3E}">
        <p14:creationId xmlns:p14="http://schemas.microsoft.com/office/powerpoint/2010/main" val="34163043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D299-1202-590C-C3A5-60A3CFEA6F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80C0FF-DC68-928C-8C53-44FFF9677E2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0AAC442-372D-752B-1643-4BA44434B3C4}"/>
              </a:ext>
            </a:extLst>
          </p:cNvPr>
          <p:cNvSpPr>
            <a:spLocks noGrp="1"/>
          </p:cNvSpPr>
          <p:nvPr>
            <p:ph type="body" idx="1"/>
          </p:nvPr>
        </p:nvSpPr>
        <p:spPr/>
        <p:txBody>
          <a:bodyPr/>
          <a:lstStyle/>
          <a:p>
            <a:r>
              <a:rPr lang="nl-NL" dirty="0"/>
              <a:t>"Bij Familiehulp sta je er nooit alleen voor. Vanaf je eerste dag zorgen we voor een warme welkom, een goede begeleiding en groeikansen op jouw tempo. We luisteren naar wat jij nodig hebt om met goesting te werken. Met aandacht voor balans, waardering en werkgeluk. Want als jij je goed voelt, maak jij ook het verschil voor anderen."</a:t>
            </a:r>
            <a:endParaRPr lang="nl-BE" dirty="0"/>
          </a:p>
        </p:txBody>
      </p:sp>
      <p:sp>
        <p:nvSpPr>
          <p:cNvPr id="4" name="Tijdelijke aanduiding voor dianummer 3">
            <a:extLst>
              <a:ext uri="{FF2B5EF4-FFF2-40B4-BE49-F238E27FC236}">
                <a16:creationId xmlns:a16="http://schemas.microsoft.com/office/drawing/2014/main" id="{DF0D456C-3768-8FCD-33CC-D266093FDED8}"/>
              </a:ext>
            </a:extLst>
          </p:cNvPr>
          <p:cNvSpPr>
            <a:spLocks noGrp="1"/>
          </p:cNvSpPr>
          <p:nvPr>
            <p:ph type="sldNum" sz="quarter" idx="5"/>
          </p:nvPr>
        </p:nvSpPr>
        <p:spPr/>
        <p:txBody>
          <a:bodyPr/>
          <a:lstStyle/>
          <a:p>
            <a:fld id="{F3B59CB9-4828-4313-B5A4-37B77639E165}" type="slidenum">
              <a:rPr lang="nl-BE" smtClean="0"/>
              <a:t>33</a:t>
            </a:fld>
            <a:endParaRPr lang="nl-BE"/>
          </a:p>
        </p:txBody>
      </p:sp>
    </p:spTree>
    <p:extLst>
      <p:ext uri="{BB962C8B-B14F-4D97-AF65-F5344CB8AC3E}">
        <p14:creationId xmlns:p14="http://schemas.microsoft.com/office/powerpoint/2010/main" val="26837257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D299-1202-590C-C3A5-60A3CFEA6F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80C0FF-DC68-928C-8C53-44FFF9677E2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0AAC442-372D-752B-1643-4BA44434B3C4}"/>
              </a:ext>
            </a:extLst>
          </p:cNvPr>
          <p:cNvSpPr>
            <a:spLocks noGrp="1"/>
          </p:cNvSpPr>
          <p:nvPr>
            <p:ph type="body" idx="1"/>
          </p:nvPr>
        </p:nvSpPr>
        <p:spPr/>
        <p:txBody>
          <a:bodyPr/>
          <a:lstStyle/>
          <a:p>
            <a:r>
              <a:rPr lang="nl-NL" dirty="0"/>
              <a:t>"Bij Familiehulp sta je er nooit alleen voor. Vanaf je eerste dag zorgen we voor een warme welkom, een goede begeleiding en groeikansen op jouw tempo. We luisteren naar wat jij nodig hebt om met goesting te werken. Met aandacht voor balans, waardering en werkgeluk. Want als jij je goed voelt, maak jij ook het verschil voor anderen."</a:t>
            </a:r>
            <a:endParaRPr lang="nl-BE" dirty="0"/>
          </a:p>
        </p:txBody>
      </p:sp>
      <p:sp>
        <p:nvSpPr>
          <p:cNvPr id="4" name="Tijdelijke aanduiding voor dianummer 3">
            <a:extLst>
              <a:ext uri="{FF2B5EF4-FFF2-40B4-BE49-F238E27FC236}">
                <a16:creationId xmlns:a16="http://schemas.microsoft.com/office/drawing/2014/main" id="{DF0D456C-3768-8FCD-33CC-D266093FDED8}"/>
              </a:ext>
            </a:extLst>
          </p:cNvPr>
          <p:cNvSpPr>
            <a:spLocks noGrp="1"/>
          </p:cNvSpPr>
          <p:nvPr>
            <p:ph type="sldNum" sz="quarter" idx="5"/>
          </p:nvPr>
        </p:nvSpPr>
        <p:spPr/>
        <p:txBody>
          <a:bodyPr/>
          <a:lstStyle/>
          <a:p>
            <a:fld id="{F3B59CB9-4828-4313-B5A4-37B77639E165}" type="slidenum">
              <a:rPr lang="nl-BE" smtClean="0"/>
              <a:t>34</a:t>
            </a:fld>
            <a:endParaRPr lang="nl-BE"/>
          </a:p>
        </p:txBody>
      </p:sp>
    </p:spTree>
    <p:extLst>
      <p:ext uri="{BB962C8B-B14F-4D97-AF65-F5344CB8AC3E}">
        <p14:creationId xmlns:p14="http://schemas.microsoft.com/office/powerpoint/2010/main" val="33157295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D299-1202-590C-C3A5-60A3CFEA6F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80C0FF-DC68-928C-8C53-44FFF9677E2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0AAC442-372D-752B-1643-4BA44434B3C4}"/>
              </a:ext>
            </a:extLst>
          </p:cNvPr>
          <p:cNvSpPr>
            <a:spLocks noGrp="1"/>
          </p:cNvSpPr>
          <p:nvPr>
            <p:ph type="body" idx="1"/>
          </p:nvPr>
        </p:nvSpPr>
        <p:spPr/>
        <p:txBody>
          <a:bodyPr/>
          <a:lstStyle/>
          <a:p>
            <a:r>
              <a:rPr lang="nl-NL" dirty="0"/>
              <a:t>"Bij Familiehulp sta je er nooit alleen voor. Vanaf je eerste dag zorgen we voor een warme welkom, een goede begeleiding en groeikansen op jouw tempo. We luisteren naar wat jij nodig hebt om met goesting te werken. Met aandacht voor balans, waardering en werkgeluk. Want als jij je goed voelt, maak jij ook het verschil voor anderen."</a:t>
            </a:r>
            <a:endParaRPr lang="nl-BE" dirty="0"/>
          </a:p>
        </p:txBody>
      </p:sp>
      <p:sp>
        <p:nvSpPr>
          <p:cNvPr id="4" name="Tijdelijke aanduiding voor dianummer 3">
            <a:extLst>
              <a:ext uri="{FF2B5EF4-FFF2-40B4-BE49-F238E27FC236}">
                <a16:creationId xmlns:a16="http://schemas.microsoft.com/office/drawing/2014/main" id="{DF0D456C-3768-8FCD-33CC-D266093FDED8}"/>
              </a:ext>
            </a:extLst>
          </p:cNvPr>
          <p:cNvSpPr>
            <a:spLocks noGrp="1"/>
          </p:cNvSpPr>
          <p:nvPr>
            <p:ph type="sldNum" sz="quarter" idx="5"/>
          </p:nvPr>
        </p:nvSpPr>
        <p:spPr/>
        <p:txBody>
          <a:bodyPr/>
          <a:lstStyle/>
          <a:p>
            <a:fld id="{F3B59CB9-4828-4313-B5A4-37B77639E165}" type="slidenum">
              <a:rPr lang="nl-BE" smtClean="0"/>
              <a:t>35</a:t>
            </a:fld>
            <a:endParaRPr lang="nl-BE"/>
          </a:p>
        </p:txBody>
      </p:sp>
    </p:spTree>
    <p:extLst>
      <p:ext uri="{BB962C8B-B14F-4D97-AF65-F5344CB8AC3E}">
        <p14:creationId xmlns:p14="http://schemas.microsoft.com/office/powerpoint/2010/main" val="11882245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D299-1202-590C-C3A5-60A3CFEA6F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80C0FF-DC68-928C-8C53-44FFF9677E2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0AAC442-372D-752B-1643-4BA44434B3C4}"/>
              </a:ext>
            </a:extLst>
          </p:cNvPr>
          <p:cNvSpPr>
            <a:spLocks noGrp="1"/>
          </p:cNvSpPr>
          <p:nvPr>
            <p:ph type="body" idx="1"/>
          </p:nvPr>
        </p:nvSpPr>
        <p:spPr/>
        <p:txBody>
          <a:bodyPr/>
          <a:lstStyle/>
          <a:p>
            <a:r>
              <a:rPr lang="nl-NL" dirty="0"/>
              <a:t>"Bij Familiehulp sta je er nooit alleen voor. Vanaf je eerste dag zorgen we voor een warme welkom, een goede begeleiding en groeikansen op jouw tempo. We luisteren naar wat jij nodig hebt om met goesting te werken. Met aandacht voor balans, waardering en werkgeluk. Want als jij je goed voelt, maak jij ook het verschil voor anderen."</a:t>
            </a:r>
            <a:endParaRPr lang="nl-BE" dirty="0"/>
          </a:p>
        </p:txBody>
      </p:sp>
      <p:sp>
        <p:nvSpPr>
          <p:cNvPr id="4" name="Tijdelijke aanduiding voor dianummer 3">
            <a:extLst>
              <a:ext uri="{FF2B5EF4-FFF2-40B4-BE49-F238E27FC236}">
                <a16:creationId xmlns:a16="http://schemas.microsoft.com/office/drawing/2014/main" id="{DF0D456C-3768-8FCD-33CC-D266093FDED8}"/>
              </a:ext>
            </a:extLst>
          </p:cNvPr>
          <p:cNvSpPr>
            <a:spLocks noGrp="1"/>
          </p:cNvSpPr>
          <p:nvPr>
            <p:ph type="sldNum" sz="quarter" idx="5"/>
          </p:nvPr>
        </p:nvSpPr>
        <p:spPr/>
        <p:txBody>
          <a:bodyPr/>
          <a:lstStyle/>
          <a:p>
            <a:fld id="{F3B59CB9-4828-4313-B5A4-37B77639E165}" type="slidenum">
              <a:rPr lang="nl-BE" smtClean="0"/>
              <a:t>36</a:t>
            </a:fld>
            <a:endParaRPr lang="nl-BE"/>
          </a:p>
        </p:txBody>
      </p:sp>
    </p:spTree>
    <p:extLst>
      <p:ext uri="{BB962C8B-B14F-4D97-AF65-F5344CB8AC3E}">
        <p14:creationId xmlns:p14="http://schemas.microsoft.com/office/powerpoint/2010/main" val="18165713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D299-1202-590C-C3A5-60A3CFEA6F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80C0FF-DC68-928C-8C53-44FFF9677E2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0AAC442-372D-752B-1643-4BA44434B3C4}"/>
              </a:ext>
            </a:extLst>
          </p:cNvPr>
          <p:cNvSpPr>
            <a:spLocks noGrp="1"/>
          </p:cNvSpPr>
          <p:nvPr>
            <p:ph type="body" idx="1"/>
          </p:nvPr>
        </p:nvSpPr>
        <p:spPr/>
        <p:txBody>
          <a:bodyPr/>
          <a:lstStyle/>
          <a:p>
            <a:r>
              <a:rPr lang="nl-NL" dirty="0"/>
              <a:t>"Bij Familiehulp sta je er nooit alleen voor. Vanaf je eerste dag zorgen we voor een warme welkom, een goede begeleiding en groeikansen op jouw tempo. We luisteren naar wat jij nodig hebt om met goesting te werken. Met aandacht voor balans, waardering en werkgeluk. Want als jij je goed voelt, maak jij ook het verschil voor anderen."</a:t>
            </a:r>
            <a:endParaRPr lang="nl-BE" dirty="0"/>
          </a:p>
        </p:txBody>
      </p:sp>
      <p:sp>
        <p:nvSpPr>
          <p:cNvPr id="4" name="Tijdelijke aanduiding voor dianummer 3">
            <a:extLst>
              <a:ext uri="{FF2B5EF4-FFF2-40B4-BE49-F238E27FC236}">
                <a16:creationId xmlns:a16="http://schemas.microsoft.com/office/drawing/2014/main" id="{DF0D456C-3768-8FCD-33CC-D266093FDED8}"/>
              </a:ext>
            </a:extLst>
          </p:cNvPr>
          <p:cNvSpPr>
            <a:spLocks noGrp="1"/>
          </p:cNvSpPr>
          <p:nvPr>
            <p:ph type="sldNum" sz="quarter" idx="5"/>
          </p:nvPr>
        </p:nvSpPr>
        <p:spPr/>
        <p:txBody>
          <a:bodyPr/>
          <a:lstStyle/>
          <a:p>
            <a:fld id="{F3B59CB9-4828-4313-B5A4-37B77639E165}" type="slidenum">
              <a:rPr lang="nl-BE" smtClean="0"/>
              <a:t>37</a:t>
            </a:fld>
            <a:endParaRPr lang="nl-BE"/>
          </a:p>
        </p:txBody>
      </p:sp>
    </p:spTree>
    <p:extLst>
      <p:ext uri="{BB962C8B-B14F-4D97-AF65-F5344CB8AC3E}">
        <p14:creationId xmlns:p14="http://schemas.microsoft.com/office/powerpoint/2010/main" val="21943841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"Wil je meer weten over werken bij Familiehulp? Surf dan naar </a:t>
            </a:r>
            <a:r>
              <a:rPr lang="nl-NL" dirty="0">
                <a:hlinkClick r:id="rId3"/>
              </a:rPr>
              <a:t>familiehulp.be/jobs</a:t>
            </a:r>
            <a:r>
              <a:rPr lang="nl-NL" dirty="0"/>
              <a:t>. Je ontdekt er wie we zijn, welke jobs we aanbieden en hoe collega’s hun werk beleven. En natuurlijk vind je er ook al onze openstaande vacatures. Neem gerust een kijkje en wie weet start jij binnenkort ook als verschilmaker."</a:t>
            </a:r>
            <a:endParaRPr lang="nl-BE" dirty="0"/>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38</a:t>
            </a:fld>
            <a:endParaRPr lang="nl-BE"/>
          </a:p>
        </p:txBody>
      </p:sp>
    </p:spTree>
    <p:extLst>
      <p:ext uri="{BB962C8B-B14F-4D97-AF65-F5344CB8AC3E}">
        <p14:creationId xmlns:p14="http://schemas.microsoft.com/office/powerpoint/2010/main" val="11439336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Bedankt en tot binnenkort</a:t>
            </a:r>
          </a:p>
        </p:txBody>
      </p:sp>
      <p:sp>
        <p:nvSpPr>
          <p:cNvPr id="4" name="Tijdelijke aanduiding voor dianummer 3"/>
          <p:cNvSpPr>
            <a:spLocks noGrp="1"/>
          </p:cNvSpPr>
          <p:nvPr>
            <p:ph type="sldNum" sz="quarter" idx="10"/>
          </p:nvPr>
        </p:nvSpPr>
        <p:spPr/>
        <p:txBody>
          <a:bodyPr/>
          <a:lstStyle/>
          <a:p>
            <a:fld id="{F3B59CB9-4828-4313-B5A4-37B77639E165}" type="slidenum">
              <a:rPr lang="nl-BE" smtClean="0"/>
              <a:t>39</a:t>
            </a:fld>
            <a:endParaRPr lang="nl-BE"/>
          </a:p>
        </p:txBody>
      </p:sp>
    </p:spTree>
    <p:extLst>
      <p:ext uri="{BB962C8B-B14F-4D97-AF65-F5344CB8AC3E}">
        <p14:creationId xmlns:p14="http://schemas.microsoft.com/office/powerpoint/2010/main" val="2293856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OODFSLIDE met keuze foto">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AD6A0203-8BCA-2C22-D3E7-EA3E553BAEF7}"/>
              </a:ext>
            </a:extLst>
          </p:cNvPr>
          <p:cNvSpPr txBox="1">
            <a:spLocks/>
          </p:cNvSpPr>
          <p:nvPr userDrawn="1"/>
        </p:nvSpPr>
        <p:spPr>
          <a:xfrm>
            <a:off x="7086601" y="2999796"/>
            <a:ext cx="4506686" cy="1240770"/>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400" b="1" kern="1200">
                <a:solidFill>
                  <a:schemeClr val="tx1"/>
                </a:solidFill>
                <a:latin typeface="Nunito" pitchFamily="2" charset="77"/>
                <a:ea typeface="+mj-ea"/>
                <a:cs typeface="+mj-cs"/>
              </a:defRPr>
            </a:lvl1pPr>
          </a:lstStyle>
          <a:p>
            <a:endParaRPr lang="nl-BE" sz="3200" b="0" dirty="0">
              <a:solidFill>
                <a:schemeClr val="accent5">
                  <a:lumMod val="75000"/>
                </a:schemeClr>
              </a:solidFill>
              <a:latin typeface="Calibri" panose="020F0502020204030204" pitchFamily="34" charset="0"/>
              <a:cs typeface="Calibri" panose="020F0502020204030204" pitchFamily="34" charset="0"/>
            </a:endParaRPr>
          </a:p>
        </p:txBody>
      </p:sp>
      <p:sp>
        <p:nvSpPr>
          <p:cNvPr id="7" name="Tijdelijke aanduiding voor afbeelding 6">
            <a:extLst>
              <a:ext uri="{FF2B5EF4-FFF2-40B4-BE49-F238E27FC236}">
                <a16:creationId xmlns:a16="http://schemas.microsoft.com/office/drawing/2014/main" id="{40DEB4AE-3C32-268F-ACA2-6085320871AB}"/>
              </a:ext>
            </a:extLst>
          </p:cNvPr>
          <p:cNvSpPr>
            <a:spLocks noGrp="1"/>
          </p:cNvSpPr>
          <p:nvPr>
            <p:ph type="pic" sz="quarter" idx="10" hasCustomPrompt="1"/>
          </p:nvPr>
        </p:nvSpPr>
        <p:spPr>
          <a:xfrm>
            <a:off x="0" y="0"/>
            <a:ext cx="6858000" cy="6858000"/>
          </a:xfrm>
          <a:custGeom>
            <a:avLst/>
            <a:gdLst>
              <a:gd name="connsiteX0" fmla="*/ 0 w 6858000"/>
              <a:gd name="connsiteY0" fmla="*/ 0 h 6858000"/>
              <a:gd name="connsiteX1" fmla="*/ 3429000 w 6858000"/>
              <a:gd name="connsiteY1" fmla="*/ 0 h 6858000"/>
              <a:gd name="connsiteX2" fmla="*/ 6858000 w 6858000"/>
              <a:gd name="connsiteY2" fmla="*/ 3429000 h 6858000"/>
              <a:gd name="connsiteX3" fmla="*/ 3429000 w 6858000"/>
              <a:gd name="connsiteY3" fmla="*/ 6858000 h 6858000"/>
              <a:gd name="connsiteX4" fmla="*/ 0 w 6858000"/>
              <a:gd name="connsiteY4" fmla="*/ 3429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6858000">
                <a:moveTo>
                  <a:pt x="0" y="0"/>
                </a:moveTo>
                <a:lnTo>
                  <a:pt x="3429000" y="0"/>
                </a:lnTo>
                <a:cubicBezTo>
                  <a:pt x="5322784" y="0"/>
                  <a:pt x="6858000" y="1535216"/>
                  <a:pt x="6858000" y="3429000"/>
                </a:cubicBezTo>
                <a:cubicBezTo>
                  <a:pt x="6858000" y="5322784"/>
                  <a:pt x="5322784" y="6858000"/>
                  <a:pt x="3429000" y="6858000"/>
                </a:cubicBezTo>
                <a:cubicBezTo>
                  <a:pt x="1535216" y="6858000"/>
                  <a:pt x="0" y="5322784"/>
                  <a:pt x="0" y="3429000"/>
                </a:cubicBezTo>
                <a:close/>
              </a:path>
            </a:pathLst>
          </a:custGeom>
        </p:spPr>
        <p:txBody>
          <a:bodyPr wrap="square" anchor="ctr">
            <a:noAutofit/>
          </a:bodyPr>
          <a:lstStyle>
            <a:lvl1pPr marL="0" indent="0" algn="ctr">
              <a:buNone/>
              <a:defRPr/>
            </a:lvl1pPr>
          </a:lstStyle>
          <a:p>
            <a:r>
              <a:rPr lang="nl-BE" dirty="0"/>
              <a:t>Klik hier om een afbeelding te plaatsen</a:t>
            </a:r>
          </a:p>
        </p:txBody>
      </p:sp>
      <p:sp>
        <p:nvSpPr>
          <p:cNvPr id="2" name="Titel 1">
            <a:extLst>
              <a:ext uri="{FF2B5EF4-FFF2-40B4-BE49-F238E27FC236}">
                <a16:creationId xmlns:a16="http://schemas.microsoft.com/office/drawing/2014/main" id="{AA4F2CE2-2891-8E23-1F72-FE57F12CF13E}"/>
              </a:ext>
            </a:extLst>
          </p:cNvPr>
          <p:cNvSpPr>
            <a:spLocks noGrp="1"/>
          </p:cNvSpPr>
          <p:nvPr>
            <p:ph type="title" hasCustomPrompt="1"/>
          </p:nvPr>
        </p:nvSpPr>
        <p:spPr>
          <a:xfrm>
            <a:off x="7086601" y="653143"/>
            <a:ext cx="4772024" cy="2232152"/>
          </a:xfrm>
          <a:prstGeom prst="rect">
            <a:avLst/>
          </a:prstGeom>
        </p:spPr>
        <p:txBody>
          <a:bodyPr>
            <a:normAutofit/>
          </a:bodyPr>
          <a:lstStyle>
            <a:lvl1pPr algn="r">
              <a:defRPr sz="5400">
                <a:latin typeface="Calibri" panose="020F0502020204030204" pitchFamily="34" charset="0"/>
                <a:cs typeface="Calibri" panose="020F0502020204030204" pitchFamily="34" charset="0"/>
              </a:defRPr>
            </a:lvl1pPr>
          </a:lstStyle>
          <a:p>
            <a:r>
              <a:rPr lang="nl-NL" dirty="0"/>
              <a:t>Hier komt een titel</a:t>
            </a:r>
            <a:endParaRPr lang="nl-BE" dirty="0"/>
          </a:p>
        </p:txBody>
      </p:sp>
      <p:sp>
        <p:nvSpPr>
          <p:cNvPr id="15" name="Tijdelijke aanduiding voor tekst 14">
            <a:extLst>
              <a:ext uri="{FF2B5EF4-FFF2-40B4-BE49-F238E27FC236}">
                <a16:creationId xmlns:a16="http://schemas.microsoft.com/office/drawing/2014/main" id="{BCA020D7-31A3-9A96-B30D-1C187EBBBB79}"/>
              </a:ext>
            </a:extLst>
          </p:cNvPr>
          <p:cNvSpPr>
            <a:spLocks noGrp="1"/>
          </p:cNvSpPr>
          <p:nvPr>
            <p:ph type="body" sz="quarter" idx="11" hasCustomPrompt="1"/>
          </p:nvPr>
        </p:nvSpPr>
        <p:spPr>
          <a:xfrm>
            <a:off x="7086601" y="3000375"/>
            <a:ext cx="4772024" cy="1239838"/>
          </a:xfrm>
          <a:prstGeom prst="rect">
            <a:avLst/>
          </a:prstGeom>
        </p:spPr>
        <p:txBody>
          <a:bodyPr/>
          <a:lstStyle>
            <a:lvl1pPr marL="0" indent="0" algn="r">
              <a:buNone/>
              <a:defRPr sz="3200" i="0">
                <a:solidFill>
                  <a:schemeClr val="accent6"/>
                </a:solidFill>
              </a:defRPr>
            </a:lvl1pPr>
          </a:lstStyle>
          <a:p>
            <a:pPr lvl="0"/>
            <a:r>
              <a:rPr lang="nl-BE" dirty="0"/>
              <a:t>Hier komt een subtitel</a:t>
            </a:r>
          </a:p>
        </p:txBody>
      </p:sp>
    </p:spTree>
    <p:extLst>
      <p:ext uri="{BB962C8B-B14F-4D97-AF65-F5344CB8AC3E}">
        <p14:creationId xmlns:p14="http://schemas.microsoft.com/office/powerpoint/2010/main" val="1194428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HOODFSLIDE met keuze foto">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AD6A0203-8BCA-2C22-D3E7-EA3E553BAEF7}"/>
              </a:ext>
            </a:extLst>
          </p:cNvPr>
          <p:cNvSpPr txBox="1">
            <a:spLocks/>
          </p:cNvSpPr>
          <p:nvPr userDrawn="1"/>
        </p:nvSpPr>
        <p:spPr>
          <a:xfrm>
            <a:off x="7086601" y="2999796"/>
            <a:ext cx="4506686" cy="1240770"/>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400" b="1" kern="1200">
                <a:solidFill>
                  <a:schemeClr val="tx1"/>
                </a:solidFill>
                <a:latin typeface="Nunito" pitchFamily="2" charset="77"/>
                <a:ea typeface="+mj-ea"/>
                <a:cs typeface="+mj-cs"/>
              </a:defRPr>
            </a:lvl1pPr>
          </a:lstStyle>
          <a:p>
            <a:endParaRPr lang="nl-BE" sz="3200" b="0" dirty="0">
              <a:solidFill>
                <a:schemeClr val="accent5">
                  <a:lumMod val="75000"/>
                </a:schemeClr>
              </a:solidFill>
              <a:latin typeface="Calibri" panose="020F0502020204030204" pitchFamily="34" charset="0"/>
              <a:cs typeface="Calibri" panose="020F0502020204030204" pitchFamily="34" charset="0"/>
            </a:endParaRPr>
          </a:p>
        </p:txBody>
      </p:sp>
      <p:sp>
        <p:nvSpPr>
          <p:cNvPr id="3" name="Titel 2">
            <a:extLst>
              <a:ext uri="{FF2B5EF4-FFF2-40B4-BE49-F238E27FC236}">
                <a16:creationId xmlns:a16="http://schemas.microsoft.com/office/drawing/2014/main" id="{D0113147-5BEF-CE8F-66CB-2677294E2642}"/>
              </a:ext>
            </a:extLst>
          </p:cNvPr>
          <p:cNvSpPr>
            <a:spLocks noGrp="1"/>
          </p:cNvSpPr>
          <p:nvPr>
            <p:ph type="title"/>
          </p:nvPr>
        </p:nvSpPr>
        <p:spPr>
          <a:xfrm>
            <a:off x="6969868" y="540407"/>
            <a:ext cx="4772024" cy="2232152"/>
          </a:xfrm>
          <a:prstGeom prst="rect">
            <a:avLst/>
          </a:prstGeom>
        </p:spPr>
        <p:txBody>
          <a:bodyPr/>
          <a:lstStyle>
            <a:lvl1pPr>
              <a:defRPr>
                <a:latin typeface="Calibri" panose="020F0502020204030204" pitchFamily="34" charset="0"/>
                <a:ea typeface="MS UI Gothic" panose="020B0600070205080204" pitchFamily="34" charset="-128"/>
                <a:cs typeface="Calibri" panose="020F0502020204030204" pitchFamily="34" charset="0"/>
              </a:defRPr>
            </a:lvl1pPr>
          </a:lstStyle>
          <a:p>
            <a:r>
              <a:rPr lang="nl-NL"/>
              <a:t>Klik om stijl te bewerken</a:t>
            </a:r>
            <a:endParaRPr lang="nl-BE" dirty="0"/>
          </a:p>
        </p:txBody>
      </p:sp>
      <p:sp>
        <p:nvSpPr>
          <p:cNvPr id="4" name="Tijdelijke aanduiding voor tekst 3">
            <a:extLst>
              <a:ext uri="{FF2B5EF4-FFF2-40B4-BE49-F238E27FC236}">
                <a16:creationId xmlns:a16="http://schemas.microsoft.com/office/drawing/2014/main" id="{113C9A0E-71AF-BDD8-FA51-535F6AC97D54}"/>
              </a:ext>
            </a:extLst>
          </p:cNvPr>
          <p:cNvSpPr>
            <a:spLocks noGrp="1"/>
          </p:cNvSpPr>
          <p:nvPr>
            <p:ph type="body" sz="quarter" idx="11"/>
          </p:nvPr>
        </p:nvSpPr>
        <p:spPr>
          <a:xfrm>
            <a:off x="6969868" y="2887639"/>
            <a:ext cx="4772024" cy="1239838"/>
          </a:xfrm>
          <a:prstGeom prst="rect">
            <a:avLst/>
          </a:prstGeom>
        </p:spPr>
        <p:txBody>
          <a:bodyPr/>
          <a:lstStyle>
            <a:lvl1pPr marL="0" indent="0" algn="r">
              <a:buNone/>
              <a:defRPr/>
            </a:lvl1pPr>
          </a:lstStyle>
          <a:p>
            <a:pPr lvl="0"/>
            <a:r>
              <a:rPr lang="nl-NL"/>
              <a:t>Klikken om de tekststijl van het model te bewerken</a:t>
            </a:r>
          </a:p>
        </p:txBody>
      </p:sp>
      <p:sp>
        <p:nvSpPr>
          <p:cNvPr id="2" name="Tijdelijke aanduiding voor afbeelding 6">
            <a:extLst>
              <a:ext uri="{FF2B5EF4-FFF2-40B4-BE49-F238E27FC236}">
                <a16:creationId xmlns:a16="http://schemas.microsoft.com/office/drawing/2014/main" id="{DE1A773E-BCCA-F8BF-59EE-F917695C76C2}"/>
              </a:ext>
            </a:extLst>
          </p:cNvPr>
          <p:cNvSpPr>
            <a:spLocks noGrp="1"/>
          </p:cNvSpPr>
          <p:nvPr>
            <p:ph type="pic" sz="quarter" idx="10" hasCustomPrompt="1"/>
          </p:nvPr>
        </p:nvSpPr>
        <p:spPr>
          <a:xfrm>
            <a:off x="450108" y="540407"/>
            <a:ext cx="6228059" cy="4482929"/>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Tree>
    <p:extLst>
      <p:ext uri="{BB962C8B-B14F-4D97-AF65-F5344CB8AC3E}">
        <p14:creationId xmlns:p14="http://schemas.microsoft.com/office/powerpoint/2010/main" val="1988864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HOODFSLIDE met keuze foto">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AD6A0203-8BCA-2C22-D3E7-EA3E553BAEF7}"/>
              </a:ext>
            </a:extLst>
          </p:cNvPr>
          <p:cNvSpPr txBox="1">
            <a:spLocks/>
          </p:cNvSpPr>
          <p:nvPr userDrawn="1"/>
        </p:nvSpPr>
        <p:spPr>
          <a:xfrm>
            <a:off x="7086601" y="2999796"/>
            <a:ext cx="4506686" cy="1240770"/>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400" b="1" kern="1200">
                <a:solidFill>
                  <a:schemeClr val="tx1"/>
                </a:solidFill>
                <a:latin typeface="Nunito" pitchFamily="2" charset="77"/>
                <a:ea typeface="+mj-ea"/>
                <a:cs typeface="+mj-cs"/>
              </a:defRPr>
            </a:lvl1pPr>
          </a:lstStyle>
          <a:p>
            <a:endParaRPr lang="nl-BE" sz="3200" b="0" dirty="0">
              <a:solidFill>
                <a:schemeClr val="accent5">
                  <a:lumMod val="75000"/>
                </a:schemeClr>
              </a:solidFill>
              <a:latin typeface="Calibri" panose="020F0502020204030204" pitchFamily="34" charset="0"/>
              <a:cs typeface="Calibri" panose="020F0502020204030204" pitchFamily="34" charset="0"/>
            </a:endParaRPr>
          </a:p>
        </p:txBody>
      </p:sp>
      <p:sp>
        <p:nvSpPr>
          <p:cNvPr id="3" name="Titel 2">
            <a:extLst>
              <a:ext uri="{FF2B5EF4-FFF2-40B4-BE49-F238E27FC236}">
                <a16:creationId xmlns:a16="http://schemas.microsoft.com/office/drawing/2014/main" id="{961DE43E-46A3-9BEA-19FB-919BAF501CCD}"/>
              </a:ext>
            </a:extLst>
          </p:cNvPr>
          <p:cNvSpPr>
            <a:spLocks noGrp="1"/>
          </p:cNvSpPr>
          <p:nvPr>
            <p:ph type="title"/>
          </p:nvPr>
        </p:nvSpPr>
        <p:spPr>
          <a:xfrm>
            <a:off x="500953" y="653143"/>
            <a:ext cx="8166391" cy="2232152"/>
          </a:xfrm>
          <a:prstGeom prst="rect">
            <a:avLst/>
          </a:prstGeom>
        </p:spPr>
        <p:txBody>
          <a:bodyPr/>
          <a:lstStyle>
            <a:lvl1pPr>
              <a:defRPr>
                <a:latin typeface="+mn-lt"/>
              </a:defRPr>
            </a:lvl1pPr>
          </a:lstStyle>
          <a:p>
            <a:pPr algn="l"/>
            <a:r>
              <a:rPr lang="nl-NL"/>
              <a:t>Klik om stijl te bewerken</a:t>
            </a:r>
            <a:endParaRPr lang="nl-BE" dirty="0"/>
          </a:p>
        </p:txBody>
      </p:sp>
      <p:sp>
        <p:nvSpPr>
          <p:cNvPr id="4" name="Tijdelijke aanduiding voor tekst 3">
            <a:extLst>
              <a:ext uri="{FF2B5EF4-FFF2-40B4-BE49-F238E27FC236}">
                <a16:creationId xmlns:a16="http://schemas.microsoft.com/office/drawing/2014/main" id="{47F02442-C8D1-AF8F-7D78-C57443A4190F}"/>
              </a:ext>
            </a:extLst>
          </p:cNvPr>
          <p:cNvSpPr>
            <a:spLocks noGrp="1"/>
          </p:cNvSpPr>
          <p:nvPr>
            <p:ph type="body" sz="quarter" idx="11"/>
          </p:nvPr>
        </p:nvSpPr>
        <p:spPr>
          <a:xfrm>
            <a:off x="500954" y="3000375"/>
            <a:ext cx="4772024" cy="1239838"/>
          </a:xfrm>
          <a:prstGeom prst="rect">
            <a:avLst/>
          </a:prstGeom>
        </p:spPr>
        <p:txBody>
          <a:bodyPr/>
          <a:lstStyle>
            <a:lvl1pPr marL="0" indent="0">
              <a:buNone/>
              <a:defRPr/>
            </a:lvl1pPr>
          </a:lstStyle>
          <a:p>
            <a:pPr lvl="0" algn="l"/>
            <a:r>
              <a:rPr lang="nl-NL"/>
              <a:t>Klikken om de tekststijl van het model te bewerken</a:t>
            </a:r>
          </a:p>
        </p:txBody>
      </p:sp>
    </p:spTree>
    <p:extLst>
      <p:ext uri="{BB962C8B-B14F-4D97-AF65-F5344CB8AC3E}">
        <p14:creationId xmlns:p14="http://schemas.microsoft.com/office/powerpoint/2010/main" val="1709497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FC784BE2-1BBF-4815-9416-54C0DD086447}" type="datetimeFigureOut">
              <a:rPr lang="nl-BE" smtClean="0"/>
              <a:t>4/08/2026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06C2FD8A-3921-42E6-B959-EF6E1FD566EA}" type="slidenum">
              <a:rPr lang="nl-BE" smtClean="0"/>
              <a:t>‹nr.›</a:t>
            </a:fld>
            <a:endParaRPr lang="nl-BE"/>
          </a:p>
        </p:txBody>
      </p:sp>
      <p:pic>
        <p:nvPicPr>
          <p:cNvPr id="8" name="Afbeelding 7">
            <a:extLst>
              <a:ext uri="{FF2B5EF4-FFF2-40B4-BE49-F238E27FC236}">
                <a16:creationId xmlns:a16="http://schemas.microsoft.com/office/drawing/2014/main" id="{E5A2ED46-3A15-474E-7C9F-FAA10CBC116C}"/>
              </a:ext>
            </a:extLst>
          </p:cNvPr>
          <p:cNvPicPr>
            <a:picLocks noChangeAspect="1"/>
          </p:cNvPicPr>
          <p:nvPr userDrawn="1"/>
        </p:nvPicPr>
        <p:blipFill>
          <a:blip r:embed="rId2"/>
          <a:stretch>
            <a:fillRect/>
          </a:stretch>
        </p:blipFill>
        <p:spPr>
          <a:xfrm flipV="1">
            <a:off x="-49626" y="5344302"/>
            <a:ext cx="12451175" cy="2391413"/>
          </a:xfrm>
          <a:prstGeom prst="rect">
            <a:avLst/>
          </a:prstGeom>
        </p:spPr>
      </p:pic>
    </p:spTree>
    <p:extLst>
      <p:ext uri="{BB962C8B-B14F-4D97-AF65-F5344CB8AC3E}">
        <p14:creationId xmlns:p14="http://schemas.microsoft.com/office/powerpoint/2010/main" val="60671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2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nl-B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FC784BE2-1BBF-4815-9416-54C0DD086447}" type="datetimeFigureOut">
              <a:rPr lang="nl-BE" smtClean="0"/>
              <a:t>4/08/2026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06C2FD8A-3921-42E6-B959-EF6E1FD566EA}" type="slidenum">
              <a:rPr lang="nl-BE" smtClean="0"/>
              <a:t>‹nr.›</a:t>
            </a:fld>
            <a:endParaRPr lang="nl-BE"/>
          </a:p>
        </p:txBody>
      </p:sp>
      <p:pic>
        <p:nvPicPr>
          <p:cNvPr id="8" name="Afbeelding 7">
            <a:extLst>
              <a:ext uri="{FF2B5EF4-FFF2-40B4-BE49-F238E27FC236}">
                <a16:creationId xmlns:a16="http://schemas.microsoft.com/office/drawing/2014/main" id="{8F1DC49D-99DE-C0BD-F5FF-2C423594ACBE}"/>
              </a:ext>
            </a:extLst>
          </p:cNvPr>
          <p:cNvPicPr>
            <a:picLocks noChangeAspect="1"/>
          </p:cNvPicPr>
          <p:nvPr userDrawn="1"/>
        </p:nvPicPr>
        <p:blipFill rotWithShape="1">
          <a:blip r:embed="rId2"/>
          <a:srcRect l="1246" t="1168" r="2378"/>
          <a:stretch/>
        </p:blipFill>
        <p:spPr>
          <a:xfrm rot="10800000">
            <a:off x="-2" y="4382553"/>
            <a:ext cx="12191999" cy="3159031"/>
          </a:xfrm>
          <a:prstGeom prst="rect">
            <a:avLst/>
          </a:prstGeom>
        </p:spPr>
      </p:pic>
      <p:pic>
        <p:nvPicPr>
          <p:cNvPr id="9" name="Afbeelding 8">
            <a:extLst>
              <a:ext uri="{FF2B5EF4-FFF2-40B4-BE49-F238E27FC236}">
                <a16:creationId xmlns:a16="http://schemas.microsoft.com/office/drawing/2014/main" id="{24693F75-B0C5-978D-35C1-673759F7D132}"/>
              </a:ext>
            </a:extLst>
          </p:cNvPr>
          <p:cNvPicPr>
            <a:picLocks noChangeAspect="1"/>
          </p:cNvPicPr>
          <p:nvPr userDrawn="1"/>
        </p:nvPicPr>
        <p:blipFill>
          <a:blip r:embed="rId3"/>
          <a:stretch>
            <a:fillRect/>
          </a:stretch>
        </p:blipFill>
        <p:spPr>
          <a:xfrm flipV="1">
            <a:off x="-99250" y="4303766"/>
            <a:ext cx="12291250" cy="2391413"/>
          </a:xfrm>
          <a:prstGeom prst="rect">
            <a:avLst/>
          </a:prstGeom>
        </p:spPr>
      </p:pic>
      <p:pic>
        <p:nvPicPr>
          <p:cNvPr id="10" name="Afbeelding 9">
            <a:extLst>
              <a:ext uri="{FF2B5EF4-FFF2-40B4-BE49-F238E27FC236}">
                <a16:creationId xmlns:a16="http://schemas.microsoft.com/office/drawing/2014/main" id="{78FD37A3-5E82-DB04-E203-B9B6A8FE5FE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r="40171" b="41144"/>
          <a:stretch/>
        </p:blipFill>
        <p:spPr>
          <a:xfrm>
            <a:off x="9437914" y="5984180"/>
            <a:ext cx="2754086" cy="911166"/>
          </a:xfrm>
          <a:prstGeom prst="rect">
            <a:avLst/>
          </a:prstGeom>
        </p:spPr>
      </p:pic>
      <p:pic>
        <p:nvPicPr>
          <p:cNvPr id="11" name="Afbeelding 10" descr="Afbeelding met tekst&#10;&#10;Automatisch gegenereerde beschrijving">
            <a:extLst>
              <a:ext uri="{FF2B5EF4-FFF2-40B4-BE49-F238E27FC236}">
                <a16:creationId xmlns:a16="http://schemas.microsoft.com/office/drawing/2014/main" id="{BCEAF32F-BD2B-7745-EEA1-844985C705A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92253" y="6075703"/>
            <a:ext cx="2427294" cy="790212"/>
          </a:xfrm>
          <a:prstGeom prst="rect">
            <a:avLst/>
          </a:prstGeom>
        </p:spPr>
      </p:pic>
    </p:spTree>
    <p:extLst>
      <p:ext uri="{BB962C8B-B14F-4D97-AF65-F5344CB8AC3E}">
        <p14:creationId xmlns:p14="http://schemas.microsoft.com/office/powerpoint/2010/main" val="3432697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sp>
        <p:nvSpPr>
          <p:cNvPr id="4" name="Tijdelijke aanduiding voor datum 3"/>
          <p:cNvSpPr>
            <a:spLocks noGrp="1"/>
          </p:cNvSpPr>
          <p:nvPr>
            <p:ph type="dt" sz="half" idx="10"/>
          </p:nvPr>
        </p:nvSpPr>
        <p:spPr/>
        <p:txBody>
          <a:bodyPr/>
          <a:lstStyle/>
          <a:p>
            <a:fld id="{FC784BE2-1BBF-4815-9416-54C0DD086447}" type="datetimeFigureOut">
              <a:rPr lang="nl-BE" smtClean="0"/>
              <a:t>4/08/2026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06C2FD8A-3921-42E6-B959-EF6E1FD566EA}" type="slidenum">
              <a:rPr lang="nl-BE" smtClean="0"/>
              <a:t>‹nr.›</a:t>
            </a:fld>
            <a:endParaRPr lang="nl-BE"/>
          </a:p>
        </p:txBody>
      </p:sp>
    </p:spTree>
    <p:extLst>
      <p:ext uri="{BB962C8B-B14F-4D97-AF65-F5344CB8AC3E}">
        <p14:creationId xmlns:p14="http://schemas.microsoft.com/office/powerpoint/2010/main" val="3894805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lide met media kader">
    <p:spTree>
      <p:nvGrpSpPr>
        <p:cNvPr id="1" name=""/>
        <p:cNvGrpSpPr/>
        <p:nvPr/>
      </p:nvGrpSpPr>
      <p:grpSpPr>
        <a:xfrm>
          <a:off x="0" y="0"/>
          <a:ext cx="0" cy="0"/>
          <a:chOff x="0" y="0"/>
          <a:chExt cx="0" cy="0"/>
        </a:xfrm>
      </p:grpSpPr>
      <p:sp>
        <p:nvSpPr>
          <p:cNvPr id="4" name="Rechthoek met diagonaal twee afgeronde hoeken 3">
            <a:extLst>
              <a:ext uri="{FF2B5EF4-FFF2-40B4-BE49-F238E27FC236}">
                <a16:creationId xmlns:a16="http://schemas.microsoft.com/office/drawing/2014/main" id="{C9F361F3-32BE-194C-E47A-65A5AB91C231}"/>
              </a:ext>
            </a:extLst>
          </p:cNvPr>
          <p:cNvSpPr/>
          <p:nvPr userDrawn="1"/>
        </p:nvSpPr>
        <p:spPr>
          <a:xfrm>
            <a:off x="5138057" y="1914527"/>
            <a:ext cx="6690581" cy="4460873"/>
          </a:xfrm>
          <a:prstGeom prst="round2Diag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2" name="Tijdelijke aanduiding voor tekst 20">
            <a:extLst>
              <a:ext uri="{FF2B5EF4-FFF2-40B4-BE49-F238E27FC236}">
                <a16:creationId xmlns:a16="http://schemas.microsoft.com/office/drawing/2014/main" id="{AD65DF91-B937-89FE-6254-8B1C61C6123A}"/>
              </a:ext>
            </a:extLst>
          </p:cNvPr>
          <p:cNvSpPr>
            <a:spLocks noGrp="1"/>
          </p:cNvSpPr>
          <p:nvPr>
            <p:ph type="body" sz="quarter" idx="11" hasCustomPrompt="1"/>
          </p:nvPr>
        </p:nvSpPr>
        <p:spPr>
          <a:xfrm>
            <a:off x="5299911" y="1357314"/>
            <a:ext cx="6377739" cy="557213"/>
          </a:xfrm>
          <a:prstGeom prst="rect">
            <a:avLst/>
          </a:prstGeom>
        </p:spPr>
        <p:txBody>
          <a:bodyPr/>
          <a:lstStyle>
            <a:lvl1pPr marL="0" indent="0" algn="l">
              <a:buNone/>
              <a:defRPr sz="2800" b="0">
                <a:solidFill>
                  <a:schemeClr val="accent4"/>
                </a:solidFill>
              </a:defRPr>
            </a:lvl1pPr>
          </a:lstStyle>
          <a:p>
            <a:pPr lvl="0"/>
            <a:r>
              <a:rPr lang="nl-NL" dirty="0"/>
              <a:t>Hier komt een titel</a:t>
            </a:r>
            <a:endParaRPr lang="nl-BE" dirty="0"/>
          </a:p>
        </p:txBody>
      </p:sp>
      <p:sp>
        <p:nvSpPr>
          <p:cNvPr id="24" name="Tijdelijke aanduiding voor tekst 23">
            <a:extLst>
              <a:ext uri="{FF2B5EF4-FFF2-40B4-BE49-F238E27FC236}">
                <a16:creationId xmlns:a16="http://schemas.microsoft.com/office/drawing/2014/main" id="{EA047BFF-BAEB-9E52-3041-28727B2C6111}"/>
              </a:ext>
            </a:extLst>
          </p:cNvPr>
          <p:cNvSpPr>
            <a:spLocks noGrp="1"/>
          </p:cNvSpPr>
          <p:nvPr>
            <p:ph type="body" sz="quarter" idx="12" hasCustomPrompt="1"/>
          </p:nvPr>
        </p:nvSpPr>
        <p:spPr>
          <a:xfrm>
            <a:off x="5397520" y="2223296"/>
            <a:ext cx="6171653" cy="3843335"/>
          </a:xfrm>
          <a:prstGeom prst="rect">
            <a:avLst/>
          </a:prstGeom>
        </p:spPr>
        <p:txBody>
          <a:bodyPr/>
          <a:lstStyle>
            <a:lvl1pPr marL="0" indent="0">
              <a:buFont typeface="Arial" panose="020B0604020202020204" pitchFamily="34" charset="0"/>
              <a:buNone/>
              <a:defRPr sz="2000">
                <a:solidFill>
                  <a:schemeClr val="accent6">
                    <a:lumMod val="50000"/>
                  </a:schemeClr>
                </a:solidFill>
              </a:defRPr>
            </a:lvl1pPr>
          </a:lstStyle>
          <a:p>
            <a:pPr lvl="0"/>
            <a:r>
              <a:rPr lang="nl-NL" dirty="0"/>
              <a:t>Tekst</a:t>
            </a:r>
          </a:p>
        </p:txBody>
      </p:sp>
      <p:sp>
        <p:nvSpPr>
          <p:cNvPr id="7" name="Tijdelijke aanduiding voor inhoud 6">
            <a:extLst>
              <a:ext uri="{FF2B5EF4-FFF2-40B4-BE49-F238E27FC236}">
                <a16:creationId xmlns:a16="http://schemas.microsoft.com/office/drawing/2014/main" id="{A58FE15A-A57D-EC3C-A2C0-23A33203A6BD}"/>
              </a:ext>
            </a:extLst>
          </p:cNvPr>
          <p:cNvSpPr>
            <a:spLocks noGrp="1"/>
          </p:cNvSpPr>
          <p:nvPr>
            <p:ph sz="quarter" idx="10" hasCustomPrompt="1"/>
          </p:nvPr>
        </p:nvSpPr>
        <p:spPr>
          <a:xfrm>
            <a:off x="0" y="0"/>
            <a:ext cx="5011487" cy="6858000"/>
          </a:xfrm>
          <a:prstGeom prst="rect">
            <a:avLst/>
          </a:prstGeom>
        </p:spPr>
        <p:txBody>
          <a:bodyPr/>
          <a:lstStyle>
            <a:lvl1pPr marL="0" indent="0">
              <a:buNone/>
              <a:defRPr/>
            </a:lvl1pPr>
          </a:lstStyle>
          <a:p>
            <a:pPr lvl="0"/>
            <a:r>
              <a:rPr lang="nl-BE" dirty="0"/>
              <a:t>Kies uit verschillende media</a:t>
            </a:r>
          </a:p>
        </p:txBody>
      </p:sp>
      <p:sp>
        <p:nvSpPr>
          <p:cNvPr id="2" name="Titel 1">
            <a:extLst>
              <a:ext uri="{FF2B5EF4-FFF2-40B4-BE49-F238E27FC236}">
                <a16:creationId xmlns:a16="http://schemas.microsoft.com/office/drawing/2014/main" id="{FBCC36D7-450C-E30F-298F-575DE6802FC7}"/>
              </a:ext>
            </a:extLst>
          </p:cNvPr>
          <p:cNvSpPr>
            <a:spLocks noGrp="1"/>
          </p:cNvSpPr>
          <p:nvPr>
            <p:ph type="title" hasCustomPrompt="1"/>
          </p:nvPr>
        </p:nvSpPr>
        <p:spPr>
          <a:xfrm>
            <a:off x="5138056" y="243371"/>
            <a:ext cx="6690581" cy="856767"/>
          </a:xfrm>
          <a:prstGeom prst="rect">
            <a:avLst/>
          </a:prstGeom>
        </p:spPr>
        <p:txBody>
          <a:bodyPr anchor="t"/>
          <a:lstStyle>
            <a:lvl1pPr algn="l">
              <a:defRPr sz="4400" b="1">
                <a:solidFill>
                  <a:schemeClr val="tx1"/>
                </a:solidFill>
                <a:latin typeface="Calibri" panose="020F0502020204030204" pitchFamily="34" charset="0"/>
                <a:cs typeface="Calibri" panose="020F0502020204030204" pitchFamily="34" charset="0"/>
              </a:defRPr>
            </a:lvl1pPr>
          </a:lstStyle>
          <a:p>
            <a:r>
              <a:rPr lang="nl-NL" dirty="0"/>
              <a:t>Hier komt een titel</a:t>
            </a:r>
            <a:endParaRPr lang="nl-BE" dirty="0"/>
          </a:p>
        </p:txBody>
      </p:sp>
    </p:spTree>
    <p:extLst>
      <p:ext uri="{BB962C8B-B14F-4D97-AF65-F5344CB8AC3E}">
        <p14:creationId xmlns:p14="http://schemas.microsoft.com/office/powerpoint/2010/main" val="3135825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STAFEL">
    <p:spTree>
      <p:nvGrpSpPr>
        <p:cNvPr id="1" name=""/>
        <p:cNvGrpSpPr/>
        <p:nvPr/>
      </p:nvGrpSpPr>
      <p:grpSpPr>
        <a:xfrm>
          <a:off x="0" y="0"/>
          <a:ext cx="0" cy="0"/>
          <a:chOff x="0" y="0"/>
          <a:chExt cx="0" cy="0"/>
        </a:xfrm>
      </p:grpSpPr>
      <p:sp>
        <p:nvSpPr>
          <p:cNvPr id="2" name="Tekstvak 1"/>
          <p:cNvSpPr txBox="1"/>
          <p:nvPr userDrawn="1"/>
        </p:nvSpPr>
        <p:spPr>
          <a:xfrm>
            <a:off x="10536073" y="6155141"/>
            <a:ext cx="1057212" cy="369332"/>
          </a:xfrm>
          <a:prstGeom prst="rect">
            <a:avLst/>
          </a:prstGeom>
          <a:noFill/>
        </p:spPr>
        <p:txBody>
          <a:bodyPr wrap="square" rtlCol="0">
            <a:spAutoFit/>
          </a:bodyPr>
          <a:lstStyle/>
          <a:p>
            <a:pPr algn="r"/>
            <a:fld id="{9E95D794-3AEF-4845-9A34-2D2478FC349A}" type="slidenum">
              <a:rPr lang="nl-BE" smtClean="0"/>
              <a:pPr algn="r"/>
              <a:t>‹nr.›</a:t>
            </a:fld>
            <a:endParaRPr lang="nl-BE" dirty="0"/>
          </a:p>
        </p:txBody>
      </p:sp>
      <p:sp>
        <p:nvSpPr>
          <p:cNvPr id="12" name="Tijdelijke aanduiding voor tekst 8">
            <a:extLst>
              <a:ext uri="{FF2B5EF4-FFF2-40B4-BE49-F238E27FC236}">
                <a16:creationId xmlns:a16="http://schemas.microsoft.com/office/drawing/2014/main" id="{A7E7B7AB-0ED1-1950-2408-3666DB125A20}"/>
              </a:ext>
            </a:extLst>
          </p:cNvPr>
          <p:cNvSpPr>
            <a:spLocks noGrp="1"/>
          </p:cNvSpPr>
          <p:nvPr>
            <p:ph type="body" sz="quarter" idx="10" hasCustomPrompt="1"/>
          </p:nvPr>
        </p:nvSpPr>
        <p:spPr>
          <a:xfrm>
            <a:off x="545306" y="1699092"/>
            <a:ext cx="11101388" cy="2257426"/>
          </a:xfrm>
          <a:prstGeom prst="rect">
            <a:avLst/>
          </a:prstGeom>
        </p:spPr>
        <p:txBody>
          <a:bodyPr numCol="2" spcCol="720000" anchor="t"/>
          <a:lstStyle>
            <a:lvl1pPr marL="0" indent="0" algn="l">
              <a:buFont typeface="+mj-lt"/>
              <a:buAutoNum type="arabicPeriod"/>
              <a:defRPr sz="3200">
                <a:solidFill>
                  <a:schemeClr val="tx1"/>
                </a:solidFill>
              </a:defRPr>
            </a:lvl1pPr>
          </a:lstStyle>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p:txBody>
      </p:sp>
      <p:sp>
        <p:nvSpPr>
          <p:cNvPr id="5" name="Rechthoek: afgeronde diagonale hoeken 4" descr="Afbeelding van personen die teamwork uitvoeren">
            <a:extLst>
              <a:ext uri="{FF2B5EF4-FFF2-40B4-BE49-F238E27FC236}">
                <a16:creationId xmlns:a16="http://schemas.microsoft.com/office/drawing/2014/main" id="{90796A09-C586-475F-D3B8-4450A3B41ABF}"/>
              </a:ext>
            </a:extLst>
          </p:cNvPr>
          <p:cNvSpPr/>
          <p:nvPr userDrawn="1"/>
        </p:nvSpPr>
        <p:spPr>
          <a:xfrm>
            <a:off x="223100" y="193385"/>
            <a:ext cx="4274292" cy="1158685"/>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3" name="Rechthoek: afgeronde diagonale hoeken 2" descr="Afbeelding van personen die teamwork uitvoeren">
            <a:extLst>
              <a:ext uri="{FF2B5EF4-FFF2-40B4-BE49-F238E27FC236}">
                <a16:creationId xmlns:a16="http://schemas.microsoft.com/office/drawing/2014/main" id="{C598387F-A9CA-0E43-1DAD-B4DF501BBC13}"/>
              </a:ext>
            </a:extLst>
          </p:cNvPr>
          <p:cNvSpPr/>
          <p:nvPr userDrawn="1"/>
        </p:nvSpPr>
        <p:spPr>
          <a:xfrm>
            <a:off x="477100" y="388008"/>
            <a:ext cx="4274292" cy="1158685"/>
          </a:xfrm>
          <a:prstGeom prst="round2Diag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4" name="Tekstvak 3">
            <a:extLst>
              <a:ext uri="{FF2B5EF4-FFF2-40B4-BE49-F238E27FC236}">
                <a16:creationId xmlns:a16="http://schemas.microsoft.com/office/drawing/2014/main" id="{EADC6CEC-5751-E9CD-3783-3273E3629F80}"/>
              </a:ext>
            </a:extLst>
          </p:cNvPr>
          <p:cNvSpPr txBox="1"/>
          <p:nvPr userDrawn="1"/>
        </p:nvSpPr>
        <p:spPr>
          <a:xfrm>
            <a:off x="855784" y="582629"/>
            <a:ext cx="3516923" cy="769441"/>
          </a:xfrm>
          <a:prstGeom prst="rect">
            <a:avLst/>
          </a:prstGeom>
          <a:noFill/>
        </p:spPr>
        <p:txBody>
          <a:bodyPr wrap="square" rtlCol="0">
            <a:spAutoFit/>
          </a:bodyPr>
          <a:lstStyle/>
          <a:p>
            <a:r>
              <a:rPr lang="nl-NL" sz="4400" b="1" dirty="0">
                <a:solidFill>
                  <a:schemeClr val="bg1"/>
                </a:solidFill>
                <a:latin typeface="Nunito" pitchFamily="2" charset="0"/>
              </a:rPr>
              <a:t>Inhoudstafel</a:t>
            </a:r>
            <a:endParaRPr lang="nl-BE" sz="4400" b="1" dirty="0">
              <a:solidFill>
                <a:schemeClr val="bg1"/>
              </a:solidFill>
              <a:latin typeface="Nunito" pitchFamily="2" charset="0"/>
            </a:endParaRPr>
          </a:p>
        </p:txBody>
      </p:sp>
    </p:spTree>
    <p:extLst>
      <p:ext uri="{BB962C8B-B14F-4D97-AF65-F5344CB8AC3E}">
        <p14:creationId xmlns:p14="http://schemas.microsoft.com/office/powerpoint/2010/main" val="336779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INHOUDSTAFEL">
    <p:spTree>
      <p:nvGrpSpPr>
        <p:cNvPr id="1" name=""/>
        <p:cNvGrpSpPr/>
        <p:nvPr/>
      </p:nvGrpSpPr>
      <p:grpSpPr>
        <a:xfrm>
          <a:off x="0" y="0"/>
          <a:ext cx="0" cy="0"/>
          <a:chOff x="0" y="0"/>
          <a:chExt cx="0" cy="0"/>
        </a:xfrm>
      </p:grpSpPr>
      <p:sp>
        <p:nvSpPr>
          <p:cNvPr id="2" name="Tekstvak 1"/>
          <p:cNvSpPr txBox="1"/>
          <p:nvPr userDrawn="1"/>
        </p:nvSpPr>
        <p:spPr>
          <a:xfrm>
            <a:off x="10536073" y="6155141"/>
            <a:ext cx="1057212" cy="369332"/>
          </a:xfrm>
          <a:prstGeom prst="rect">
            <a:avLst/>
          </a:prstGeom>
          <a:noFill/>
        </p:spPr>
        <p:txBody>
          <a:bodyPr wrap="square" rtlCol="0">
            <a:spAutoFit/>
          </a:bodyPr>
          <a:lstStyle/>
          <a:p>
            <a:pPr algn="r"/>
            <a:fld id="{9E95D794-3AEF-4845-9A34-2D2478FC349A}" type="slidenum">
              <a:rPr lang="nl-BE" smtClean="0"/>
              <a:pPr algn="r"/>
              <a:t>‹nr.›</a:t>
            </a:fld>
            <a:endParaRPr lang="nl-BE" dirty="0"/>
          </a:p>
        </p:txBody>
      </p:sp>
      <p:sp>
        <p:nvSpPr>
          <p:cNvPr id="12" name="Tijdelijke aanduiding voor tekst 8">
            <a:extLst>
              <a:ext uri="{FF2B5EF4-FFF2-40B4-BE49-F238E27FC236}">
                <a16:creationId xmlns:a16="http://schemas.microsoft.com/office/drawing/2014/main" id="{A7E7B7AB-0ED1-1950-2408-3666DB125A20}"/>
              </a:ext>
            </a:extLst>
          </p:cNvPr>
          <p:cNvSpPr>
            <a:spLocks noGrp="1"/>
          </p:cNvSpPr>
          <p:nvPr>
            <p:ph type="body" sz="quarter" idx="10" hasCustomPrompt="1"/>
          </p:nvPr>
        </p:nvSpPr>
        <p:spPr>
          <a:xfrm>
            <a:off x="545306" y="1699092"/>
            <a:ext cx="11101388" cy="2257426"/>
          </a:xfrm>
          <a:prstGeom prst="rect">
            <a:avLst/>
          </a:prstGeom>
        </p:spPr>
        <p:txBody>
          <a:bodyPr numCol="2" spcCol="720000" anchor="t"/>
          <a:lstStyle>
            <a:lvl1pPr marL="0" indent="0" algn="l">
              <a:buFont typeface="+mj-lt"/>
              <a:buAutoNum type="arabicPeriod"/>
              <a:defRPr sz="3200">
                <a:solidFill>
                  <a:schemeClr val="accent6">
                    <a:lumMod val="50000"/>
                  </a:schemeClr>
                </a:solidFill>
              </a:defRPr>
            </a:lvl1pPr>
          </a:lstStyle>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p:txBody>
      </p:sp>
    </p:spTree>
    <p:extLst>
      <p:ext uri="{BB962C8B-B14F-4D97-AF65-F5344CB8AC3E}">
        <p14:creationId xmlns:p14="http://schemas.microsoft.com/office/powerpoint/2010/main" val="248871136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INHOUDSTAFEL">
    <p:spTree>
      <p:nvGrpSpPr>
        <p:cNvPr id="1" name=""/>
        <p:cNvGrpSpPr/>
        <p:nvPr/>
      </p:nvGrpSpPr>
      <p:grpSpPr>
        <a:xfrm>
          <a:off x="0" y="0"/>
          <a:ext cx="0" cy="0"/>
          <a:chOff x="0" y="0"/>
          <a:chExt cx="0" cy="0"/>
        </a:xfrm>
      </p:grpSpPr>
      <p:sp>
        <p:nvSpPr>
          <p:cNvPr id="2" name="Tekstvak 1"/>
          <p:cNvSpPr txBox="1"/>
          <p:nvPr userDrawn="1"/>
        </p:nvSpPr>
        <p:spPr>
          <a:xfrm>
            <a:off x="10536073" y="6155141"/>
            <a:ext cx="1057212" cy="369332"/>
          </a:xfrm>
          <a:prstGeom prst="rect">
            <a:avLst/>
          </a:prstGeom>
          <a:noFill/>
        </p:spPr>
        <p:txBody>
          <a:bodyPr wrap="square" rtlCol="0">
            <a:spAutoFit/>
          </a:bodyPr>
          <a:lstStyle/>
          <a:p>
            <a:pPr algn="r"/>
            <a:fld id="{9E95D794-3AEF-4845-9A34-2D2478FC349A}" type="slidenum">
              <a:rPr lang="nl-BE" smtClean="0"/>
              <a:pPr algn="r"/>
              <a:t>‹nr.›</a:t>
            </a:fld>
            <a:endParaRPr lang="nl-BE" dirty="0"/>
          </a:p>
        </p:txBody>
      </p:sp>
      <p:sp>
        <p:nvSpPr>
          <p:cNvPr id="12" name="Tijdelijke aanduiding voor tekst 8">
            <a:extLst>
              <a:ext uri="{FF2B5EF4-FFF2-40B4-BE49-F238E27FC236}">
                <a16:creationId xmlns:a16="http://schemas.microsoft.com/office/drawing/2014/main" id="{A7E7B7AB-0ED1-1950-2408-3666DB125A20}"/>
              </a:ext>
            </a:extLst>
          </p:cNvPr>
          <p:cNvSpPr>
            <a:spLocks noGrp="1"/>
          </p:cNvSpPr>
          <p:nvPr>
            <p:ph type="body" sz="quarter" idx="10" hasCustomPrompt="1"/>
          </p:nvPr>
        </p:nvSpPr>
        <p:spPr>
          <a:xfrm>
            <a:off x="6187593" y="1394292"/>
            <a:ext cx="4348480" cy="4558452"/>
          </a:xfrm>
          <a:prstGeom prst="rect">
            <a:avLst/>
          </a:prstGeom>
        </p:spPr>
        <p:txBody>
          <a:bodyPr numCol="1" spcCol="720000" anchor="t"/>
          <a:lstStyle>
            <a:lvl1pPr marL="0" indent="0" algn="l">
              <a:buFont typeface="+mj-lt"/>
              <a:buAutoNum type="arabicPeriod"/>
              <a:defRPr sz="3200">
                <a:solidFill>
                  <a:schemeClr val="accent6">
                    <a:lumMod val="50000"/>
                  </a:schemeClr>
                </a:solidFill>
              </a:defRPr>
            </a:lvl1pPr>
          </a:lstStyle>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a:p>
            <a:pPr marL="742950" marR="0" lvl="0" indent="-742950" algn="l" defTabSz="914400" rtl="0" eaLnBrk="1" fontAlgn="auto" latinLnBrk="0" hangingPunct="1">
              <a:lnSpc>
                <a:spcPct val="90000"/>
              </a:lnSpc>
              <a:spcBef>
                <a:spcPts val="1000"/>
              </a:spcBef>
              <a:spcAft>
                <a:spcPts val="0"/>
              </a:spcAft>
              <a:buClrTx/>
              <a:buSzTx/>
              <a:tabLst/>
              <a:defRPr/>
            </a:pPr>
            <a:r>
              <a:rPr lang="nl-BE" dirty="0"/>
              <a:t> Hier komt een titel</a:t>
            </a:r>
          </a:p>
        </p:txBody>
      </p:sp>
      <p:sp>
        <p:nvSpPr>
          <p:cNvPr id="4" name="Tijdelijke aanduiding voor afbeelding 6">
            <a:extLst>
              <a:ext uri="{FF2B5EF4-FFF2-40B4-BE49-F238E27FC236}">
                <a16:creationId xmlns:a16="http://schemas.microsoft.com/office/drawing/2014/main" id="{C502DBFC-54BE-B850-4267-14B7B7EE5BD2}"/>
              </a:ext>
            </a:extLst>
          </p:cNvPr>
          <p:cNvSpPr>
            <a:spLocks noGrp="1"/>
          </p:cNvSpPr>
          <p:nvPr>
            <p:ph type="pic" sz="quarter" idx="11" hasCustomPrompt="1"/>
          </p:nvPr>
        </p:nvSpPr>
        <p:spPr>
          <a:xfrm>
            <a:off x="465729" y="1394292"/>
            <a:ext cx="5066391" cy="342459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Tree>
    <p:extLst>
      <p:ext uri="{BB962C8B-B14F-4D97-AF65-F5344CB8AC3E}">
        <p14:creationId xmlns:p14="http://schemas.microsoft.com/office/powerpoint/2010/main" val="419697672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USSENSLIDE met subtitel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15BFF2-C175-4B5B-102E-32525971D04E}"/>
              </a:ext>
            </a:extLst>
          </p:cNvPr>
          <p:cNvSpPr>
            <a:spLocks noGrp="1"/>
          </p:cNvSpPr>
          <p:nvPr>
            <p:ph type="title" hasCustomPrompt="1"/>
          </p:nvPr>
        </p:nvSpPr>
        <p:spPr>
          <a:xfrm>
            <a:off x="1644647" y="1100668"/>
            <a:ext cx="8902707" cy="1325563"/>
          </a:xfrm>
          <a:prstGeom prst="rect">
            <a:avLst/>
          </a:prstGeom>
        </p:spPr>
        <p:txBody>
          <a:bodyPr anchor="ctr"/>
          <a:lstStyle>
            <a:lvl1pPr algn="ctr">
              <a:defRPr sz="7200">
                <a:solidFill>
                  <a:schemeClr val="tx2"/>
                </a:solidFill>
                <a:latin typeface="Calibri" panose="020F0502020204030204" pitchFamily="34" charset="0"/>
                <a:cs typeface="Calibri" panose="020F0502020204030204" pitchFamily="34" charset="0"/>
              </a:defRPr>
            </a:lvl1pPr>
          </a:lstStyle>
          <a:p>
            <a:r>
              <a:rPr lang="nl-NL" dirty="0"/>
              <a:t>Hier komt een titel</a:t>
            </a:r>
            <a:endParaRPr lang="nl-BE" dirty="0"/>
          </a:p>
        </p:txBody>
      </p:sp>
      <p:sp>
        <p:nvSpPr>
          <p:cNvPr id="6" name="Tijdelijke aanduiding voor tekst 14">
            <a:extLst>
              <a:ext uri="{FF2B5EF4-FFF2-40B4-BE49-F238E27FC236}">
                <a16:creationId xmlns:a16="http://schemas.microsoft.com/office/drawing/2014/main" id="{5E687441-83B8-27A4-FB08-48638390F8AA}"/>
              </a:ext>
            </a:extLst>
          </p:cNvPr>
          <p:cNvSpPr>
            <a:spLocks noGrp="1"/>
          </p:cNvSpPr>
          <p:nvPr>
            <p:ph type="body" sz="quarter" idx="11" hasCustomPrompt="1"/>
          </p:nvPr>
        </p:nvSpPr>
        <p:spPr>
          <a:xfrm>
            <a:off x="989010" y="2809081"/>
            <a:ext cx="10213979" cy="1239838"/>
          </a:xfrm>
          <a:prstGeom prst="rect">
            <a:avLst/>
          </a:prstGeom>
        </p:spPr>
        <p:txBody>
          <a:bodyPr/>
          <a:lstStyle>
            <a:lvl1pPr marL="0" indent="0" algn="ctr">
              <a:buNone/>
              <a:defRPr sz="3600" i="0">
                <a:solidFill>
                  <a:schemeClr val="accent6"/>
                </a:solidFill>
              </a:defRPr>
            </a:lvl1pPr>
          </a:lstStyle>
          <a:p>
            <a:pPr lvl="0"/>
            <a:r>
              <a:rPr lang="nl-BE" dirty="0"/>
              <a:t>Hier komt een subtitel</a:t>
            </a:r>
          </a:p>
        </p:txBody>
      </p:sp>
    </p:spTree>
    <p:extLst>
      <p:ext uri="{BB962C8B-B14F-4D97-AF65-F5344CB8AC3E}">
        <p14:creationId xmlns:p14="http://schemas.microsoft.com/office/powerpoint/2010/main" val="11103058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USSENSLIDE met subtitel kader 1">
    <p:spTree>
      <p:nvGrpSpPr>
        <p:cNvPr id="1" name=""/>
        <p:cNvGrpSpPr/>
        <p:nvPr/>
      </p:nvGrpSpPr>
      <p:grpSpPr>
        <a:xfrm>
          <a:off x="0" y="0"/>
          <a:ext cx="0" cy="0"/>
          <a:chOff x="0" y="0"/>
          <a:chExt cx="0" cy="0"/>
        </a:xfrm>
      </p:grpSpPr>
      <p:sp>
        <p:nvSpPr>
          <p:cNvPr id="7" name="Rechthoek met diagonaal twee afgeronde hoeken 6">
            <a:extLst>
              <a:ext uri="{FF2B5EF4-FFF2-40B4-BE49-F238E27FC236}">
                <a16:creationId xmlns:a16="http://schemas.microsoft.com/office/drawing/2014/main" id="{9AA01AA5-8B7E-6535-577B-6EBCAEBD0AB2}"/>
              </a:ext>
            </a:extLst>
          </p:cNvPr>
          <p:cNvSpPr/>
          <p:nvPr userDrawn="1"/>
        </p:nvSpPr>
        <p:spPr>
          <a:xfrm>
            <a:off x="686690" y="759650"/>
            <a:ext cx="10823992" cy="4098861"/>
          </a:xfrm>
          <a:prstGeom prst="round2Diag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 name="Titel 1">
            <a:extLst>
              <a:ext uri="{FF2B5EF4-FFF2-40B4-BE49-F238E27FC236}">
                <a16:creationId xmlns:a16="http://schemas.microsoft.com/office/drawing/2014/main" id="{5215BFF2-C175-4B5B-102E-32525971D04E}"/>
              </a:ext>
            </a:extLst>
          </p:cNvPr>
          <p:cNvSpPr>
            <a:spLocks noGrp="1"/>
          </p:cNvSpPr>
          <p:nvPr>
            <p:ph type="title" hasCustomPrompt="1"/>
          </p:nvPr>
        </p:nvSpPr>
        <p:spPr>
          <a:xfrm>
            <a:off x="1644645" y="1352764"/>
            <a:ext cx="8902707" cy="1325563"/>
          </a:xfrm>
          <a:prstGeom prst="rect">
            <a:avLst/>
          </a:prstGeom>
        </p:spPr>
        <p:txBody>
          <a:bodyPr anchor="ctr"/>
          <a:lstStyle>
            <a:lvl1pPr algn="ctr">
              <a:defRPr sz="7200">
                <a:solidFill>
                  <a:schemeClr val="tx2"/>
                </a:solidFill>
                <a:latin typeface="Calibri" panose="020F0502020204030204" pitchFamily="34" charset="0"/>
                <a:cs typeface="Calibri" panose="020F0502020204030204" pitchFamily="34" charset="0"/>
              </a:defRPr>
            </a:lvl1pPr>
          </a:lstStyle>
          <a:p>
            <a:r>
              <a:rPr lang="nl-NL" dirty="0"/>
              <a:t>Hier komt een titel</a:t>
            </a:r>
            <a:endParaRPr lang="nl-BE" dirty="0"/>
          </a:p>
        </p:txBody>
      </p:sp>
      <p:sp>
        <p:nvSpPr>
          <p:cNvPr id="6" name="Tijdelijke aanduiding voor tekst 14">
            <a:extLst>
              <a:ext uri="{FF2B5EF4-FFF2-40B4-BE49-F238E27FC236}">
                <a16:creationId xmlns:a16="http://schemas.microsoft.com/office/drawing/2014/main" id="{5E687441-83B8-27A4-FB08-48638390F8AA}"/>
              </a:ext>
            </a:extLst>
          </p:cNvPr>
          <p:cNvSpPr>
            <a:spLocks noGrp="1"/>
          </p:cNvSpPr>
          <p:nvPr>
            <p:ph type="body" sz="quarter" idx="11" hasCustomPrompt="1"/>
          </p:nvPr>
        </p:nvSpPr>
        <p:spPr>
          <a:xfrm>
            <a:off x="989010" y="3027189"/>
            <a:ext cx="10213979" cy="1239838"/>
          </a:xfrm>
          <a:prstGeom prst="rect">
            <a:avLst/>
          </a:prstGeom>
        </p:spPr>
        <p:txBody>
          <a:bodyPr/>
          <a:lstStyle>
            <a:lvl1pPr marL="0" indent="0" algn="ctr">
              <a:buNone/>
              <a:defRPr sz="3600" i="0">
                <a:solidFill>
                  <a:schemeClr val="accent6"/>
                </a:solidFill>
              </a:defRPr>
            </a:lvl1pPr>
          </a:lstStyle>
          <a:p>
            <a:pPr lvl="0"/>
            <a:r>
              <a:rPr lang="nl-BE" dirty="0"/>
              <a:t>Hier komt een subtitel</a:t>
            </a:r>
          </a:p>
        </p:txBody>
      </p:sp>
    </p:spTree>
    <p:extLst>
      <p:ext uri="{BB962C8B-B14F-4D97-AF65-F5344CB8AC3E}">
        <p14:creationId xmlns:p14="http://schemas.microsoft.com/office/powerpoint/2010/main" val="27346729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USSENSLIDE zonder subtitel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15BFF2-C175-4B5B-102E-32525971D04E}"/>
              </a:ext>
            </a:extLst>
          </p:cNvPr>
          <p:cNvSpPr>
            <a:spLocks noGrp="1"/>
          </p:cNvSpPr>
          <p:nvPr>
            <p:ph type="title" hasCustomPrompt="1"/>
          </p:nvPr>
        </p:nvSpPr>
        <p:spPr>
          <a:xfrm>
            <a:off x="1644647" y="2766218"/>
            <a:ext cx="8902707" cy="1325563"/>
          </a:xfrm>
          <a:prstGeom prst="rect">
            <a:avLst/>
          </a:prstGeom>
        </p:spPr>
        <p:txBody>
          <a:bodyPr anchor="ctr"/>
          <a:lstStyle>
            <a:lvl1pPr algn="ctr">
              <a:defRPr sz="7200">
                <a:solidFill>
                  <a:schemeClr val="tx2"/>
                </a:solidFill>
                <a:latin typeface="Calibri" panose="020F0502020204030204" pitchFamily="34" charset="0"/>
                <a:cs typeface="Calibri" panose="020F0502020204030204" pitchFamily="34" charset="0"/>
              </a:defRPr>
            </a:lvl1pPr>
          </a:lstStyle>
          <a:p>
            <a:r>
              <a:rPr lang="nl-NL" dirty="0"/>
              <a:t>Hier komt een titel</a:t>
            </a:r>
            <a:endParaRPr lang="nl-BE" dirty="0"/>
          </a:p>
        </p:txBody>
      </p:sp>
    </p:spTree>
    <p:extLst>
      <p:ext uri="{BB962C8B-B14F-4D97-AF65-F5344CB8AC3E}">
        <p14:creationId xmlns:p14="http://schemas.microsoft.com/office/powerpoint/2010/main" val="222576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USSENSLIDE met subtitel kader 2">
    <p:spTree>
      <p:nvGrpSpPr>
        <p:cNvPr id="1" name=""/>
        <p:cNvGrpSpPr/>
        <p:nvPr/>
      </p:nvGrpSpPr>
      <p:grpSpPr>
        <a:xfrm>
          <a:off x="0" y="0"/>
          <a:ext cx="0" cy="0"/>
          <a:chOff x="0" y="0"/>
          <a:chExt cx="0" cy="0"/>
        </a:xfrm>
      </p:grpSpPr>
      <p:sp>
        <p:nvSpPr>
          <p:cNvPr id="7" name="Rechthoek met diagonaal twee afgeronde hoeken 6">
            <a:extLst>
              <a:ext uri="{FF2B5EF4-FFF2-40B4-BE49-F238E27FC236}">
                <a16:creationId xmlns:a16="http://schemas.microsoft.com/office/drawing/2014/main" id="{9AA01AA5-8B7E-6535-577B-6EBCAEBD0AB2}"/>
              </a:ext>
            </a:extLst>
          </p:cNvPr>
          <p:cNvSpPr/>
          <p:nvPr userDrawn="1"/>
        </p:nvSpPr>
        <p:spPr>
          <a:xfrm>
            <a:off x="686690" y="759650"/>
            <a:ext cx="10823992" cy="4098861"/>
          </a:xfrm>
          <a:prstGeom prst="round2Diag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 name="Titel 1">
            <a:extLst>
              <a:ext uri="{FF2B5EF4-FFF2-40B4-BE49-F238E27FC236}">
                <a16:creationId xmlns:a16="http://schemas.microsoft.com/office/drawing/2014/main" id="{5215BFF2-C175-4B5B-102E-32525971D04E}"/>
              </a:ext>
            </a:extLst>
          </p:cNvPr>
          <p:cNvSpPr>
            <a:spLocks noGrp="1"/>
          </p:cNvSpPr>
          <p:nvPr>
            <p:ph type="title" hasCustomPrompt="1"/>
          </p:nvPr>
        </p:nvSpPr>
        <p:spPr>
          <a:xfrm>
            <a:off x="990430" y="1189205"/>
            <a:ext cx="10211139" cy="3292038"/>
          </a:xfrm>
          <a:prstGeom prst="rect">
            <a:avLst/>
          </a:prstGeom>
        </p:spPr>
        <p:txBody>
          <a:bodyPr anchor="ctr"/>
          <a:lstStyle>
            <a:lvl1pPr algn="ctr">
              <a:defRPr sz="7200">
                <a:solidFill>
                  <a:schemeClr val="tx2"/>
                </a:solidFill>
                <a:latin typeface="Calibri" panose="020F0502020204030204" pitchFamily="34" charset="0"/>
                <a:cs typeface="Calibri" panose="020F0502020204030204" pitchFamily="34" charset="0"/>
              </a:defRPr>
            </a:lvl1pPr>
          </a:lstStyle>
          <a:p>
            <a:r>
              <a:rPr lang="nl-NL" dirty="0"/>
              <a:t>Hier komt een titel</a:t>
            </a:r>
            <a:endParaRPr lang="nl-BE" dirty="0"/>
          </a:p>
        </p:txBody>
      </p:sp>
    </p:spTree>
    <p:extLst>
      <p:ext uri="{BB962C8B-B14F-4D97-AF65-F5344CB8AC3E}">
        <p14:creationId xmlns:p14="http://schemas.microsoft.com/office/powerpoint/2010/main" val="2304471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USSENSLIDE met 1 foto">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61D7B038-3D61-230E-11C1-734CEC3EC211}"/>
              </a:ext>
            </a:extLst>
          </p:cNvPr>
          <p:cNvSpPr>
            <a:spLocks noGrp="1"/>
          </p:cNvSpPr>
          <p:nvPr>
            <p:ph type="title" hasCustomPrompt="1"/>
          </p:nvPr>
        </p:nvSpPr>
        <p:spPr>
          <a:xfrm>
            <a:off x="901385" y="190647"/>
            <a:ext cx="8902707" cy="1325563"/>
          </a:xfrm>
          <a:prstGeom prst="rect">
            <a:avLst/>
          </a:prstGeom>
        </p:spPr>
        <p:txBody>
          <a:bodyPr anchor="ctr"/>
          <a:lstStyle>
            <a:lvl1pPr algn="l">
              <a:defRPr sz="4000" b="1">
                <a:solidFill>
                  <a:schemeClr val="tx2"/>
                </a:solidFill>
                <a:latin typeface="Calibri" panose="020F0502020204030204" pitchFamily="34" charset="0"/>
                <a:cs typeface="Calibri" panose="020F0502020204030204" pitchFamily="34" charset="0"/>
              </a:defRPr>
            </a:lvl1pPr>
          </a:lstStyle>
          <a:p>
            <a:r>
              <a:rPr lang="nl-NL" dirty="0"/>
              <a:t>Hier komt een titel</a:t>
            </a:r>
            <a:endParaRPr lang="nl-BE" dirty="0"/>
          </a:p>
        </p:txBody>
      </p:sp>
      <p:sp>
        <p:nvSpPr>
          <p:cNvPr id="2" name="Tijdelijke aanduiding voor afbeelding 6">
            <a:extLst>
              <a:ext uri="{FF2B5EF4-FFF2-40B4-BE49-F238E27FC236}">
                <a16:creationId xmlns:a16="http://schemas.microsoft.com/office/drawing/2014/main" id="{C9FF3751-A7E9-8824-544F-E40DC424297A}"/>
              </a:ext>
            </a:extLst>
          </p:cNvPr>
          <p:cNvSpPr>
            <a:spLocks noGrp="1"/>
          </p:cNvSpPr>
          <p:nvPr>
            <p:ph type="pic" sz="quarter" idx="11" hasCustomPrompt="1"/>
          </p:nvPr>
        </p:nvSpPr>
        <p:spPr>
          <a:xfrm>
            <a:off x="2209492" y="1612588"/>
            <a:ext cx="7773015" cy="4212140"/>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Tree>
    <p:extLst>
      <p:ext uri="{BB962C8B-B14F-4D97-AF65-F5344CB8AC3E}">
        <p14:creationId xmlns:p14="http://schemas.microsoft.com/office/powerpoint/2010/main" val="24619803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met 2 foto's en titel">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9789EEAA-141B-AF07-04D2-8EDB2AAA8CCB}"/>
              </a:ext>
            </a:extLst>
          </p:cNvPr>
          <p:cNvSpPr>
            <a:spLocks noGrp="1"/>
          </p:cNvSpPr>
          <p:nvPr>
            <p:ph type="title" hasCustomPrompt="1"/>
          </p:nvPr>
        </p:nvSpPr>
        <p:spPr>
          <a:xfrm>
            <a:off x="901385" y="190647"/>
            <a:ext cx="8902707" cy="1325563"/>
          </a:xfrm>
          <a:prstGeom prst="rect">
            <a:avLst/>
          </a:prstGeom>
        </p:spPr>
        <p:txBody>
          <a:bodyPr anchor="ctr"/>
          <a:lstStyle>
            <a:lvl1pPr algn="l">
              <a:defRPr sz="4000" b="1">
                <a:solidFill>
                  <a:schemeClr val="tx2"/>
                </a:solidFill>
                <a:latin typeface="Calibri" panose="020F0502020204030204" pitchFamily="34" charset="0"/>
                <a:cs typeface="Calibri" panose="020F0502020204030204" pitchFamily="34" charset="0"/>
              </a:defRPr>
            </a:lvl1pPr>
          </a:lstStyle>
          <a:p>
            <a:r>
              <a:rPr lang="nl-NL" dirty="0"/>
              <a:t>Hier komt een titel</a:t>
            </a:r>
            <a:endParaRPr lang="nl-BE" dirty="0"/>
          </a:p>
        </p:txBody>
      </p:sp>
      <p:sp>
        <p:nvSpPr>
          <p:cNvPr id="3" name="Tijdelijke aanduiding voor afbeelding 6">
            <a:extLst>
              <a:ext uri="{FF2B5EF4-FFF2-40B4-BE49-F238E27FC236}">
                <a16:creationId xmlns:a16="http://schemas.microsoft.com/office/drawing/2014/main" id="{9C8B23F7-603D-037E-8F16-5133F9EF5F33}"/>
              </a:ext>
            </a:extLst>
          </p:cNvPr>
          <p:cNvSpPr>
            <a:spLocks noGrp="1"/>
          </p:cNvSpPr>
          <p:nvPr>
            <p:ph type="pic" sz="quarter" idx="11" hasCustomPrompt="1"/>
          </p:nvPr>
        </p:nvSpPr>
        <p:spPr>
          <a:xfrm>
            <a:off x="901385" y="1817286"/>
            <a:ext cx="4830872" cy="342459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
        <p:nvSpPr>
          <p:cNvPr id="4" name="Tijdelijke aanduiding voor afbeelding 6">
            <a:extLst>
              <a:ext uri="{FF2B5EF4-FFF2-40B4-BE49-F238E27FC236}">
                <a16:creationId xmlns:a16="http://schemas.microsoft.com/office/drawing/2014/main" id="{7048C215-7136-5E25-CCBF-E270218E5272}"/>
              </a:ext>
            </a:extLst>
          </p:cNvPr>
          <p:cNvSpPr>
            <a:spLocks noGrp="1"/>
          </p:cNvSpPr>
          <p:nvPr>
            <p:ph type="pic" sz="quarter" idx="12" hasCustomPrompt="1"/>
          </p:nvPr>
        </p:nvSpPr>
        <p:spPr>
          <a:xfrm>
            <a:off x="6224224" y="1716702"/>
            <a:ext cx="4830872" cy="342459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Tree>
    <p:extLst>
      <p:ext uri="{BB962C8B-B14F-4D97-AF65-F5344CB8AC3E}">
        <p14:creationId xmlns:p14="http://schemas.microsoft.com/office/powerpoint/2010/main" val="39058474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Slide met 2 foto's en tekst">
    <p:spTree>
      <p:nvGrpSpPr>
        <p:cNvPr id="1" name=""/>
        <p:cNvGrpSpPr/>
        <p:nvPr/>
      </p:nvGrpSpPr>
      <p:grpSpPr>
        <a:xfrm>
          <a:off x="0" y="0"/>
          <a:ext cx="0" cy="0"/>
          <a:chOff x="0" y="0"/>
          <a:chExt cx="0" cy="0"/>
        </a:xfrm>
      </p:grpSpPr>
      <p:sp>
        <p:nvSpPr>
          <p:cNvPr id="8" name="Rechthoek: afgeronde diagonale hoeken 7" descr="Afbeelding van personen die teamwork uitvoeren">
            <a:extLst>
              <a:ext uri="{FF2B5EF4-FFF2-40B4-BE49-F238E27FC236}">
                <a16:creationId xmlns:a16="http://schemas.microsoft.com/office/drawing/2014/main" id="{550CC520-A02B-232B-6FF2-F49A02FD60A4}"/>
              </a:ext>
            </a:extLst>
          </p:cNvPr>
          <p:cNvSpPr/>
          <p:nvPr userDrawn="1"/>
        </p:nvSpPr>
        <p:spPr>
          <a:xfrm>
            <a:off x="7992205" y="1727209"/>
            <a:ext cx="3241434" cy="2819778"/>
          </a:xfrm>
          <a:prstGeom prst="round2Diag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 name="Tijdelijke aanduiding voor afbeelding 6">
            <a:extLst>
              <a:ext uri="{FF2B5EF4-FFF2-40B4-BE49-F238E27FC236}">
                <a16:creationId xmlns:a16="http://schemas.microsoft.com/office/drawing/2014/main" id="{354C4A24-77F9-86F0-B186-C04EC4065B70}"/>
              </a:ext>
            </a:extLst>
          </p:cNvPr>
          <p:cNvSpPr>
            <a:spLocks noGrp="1"/>
          </p:cNvSpPr>
          <p:nvPr>
            <p:ph type="pic" sz="quarter" idx="11" hasCustomPrompt="1"/>
          </p:nvPr>
        </p:nvSpPr>
        <p:spPr>
          <a:xfrm>
            <a:off x="958362" y="1727209"/>
            <a:ext cx="3241434" cy="283028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
        <p:nvSpPr>
          <p:cNvPr id="3" name="Tijdelijke aanduiding voor afbeelding 6">
            <a:extLst>
              <a:ext uri="{FF2B5EF4-FFF2-40B4-BE49-F238E27FC236}">
                <a16:creationId xmlns:a16="http://schemas.microsoft.com/office/drawing/2014/main" id="{B33E2038-5A28-52B4-1537-A6ECADD810A5}"/>
              </a:ext>
            </a:extLst>
          </p:cNvPr>
          <p:cNvSpPr>
            <a:spLocks noGrp="1"/>
          </p:cNvSpPr>
          <p:nvPr>
            <p:ph type="pic" sz="quarter" idx="12" hasCustomPrompt="1"/>
          </p:nvPr>
        </p:nvSpPr>
        <p:spPr>
          <a:xfrm>
            <a:off x="4475283" y="1727209"/>
            <a:ext cx="3241434" cy="283028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
        <p:nvSpPr>
          <p:cNvPr id="4" name="Titel 1">
            <a:extLst>
              <a:ext uri="{FF2B5EF4-FFF2-40B4-BE49-F238E27FC236}">
                <a16:creationId xmlns:a16="http://schemas.microsoft.com/office/drawing/2014/main" id="{DAF4C74E-2B4D-BD03-1DB3-36A9DBCFDBB7}"/>
              </a:ext>
            </a:extLst>
          </p:cNvPr>
          <p:cNvSpPr txBox="1">
            <a:spLocks/>
          </p:cNvSpPr>
          <p:nvPr userDrawn="1"/>
        </p:nvSpPr>
        <p:spPr>
          <a:xfrm>
            <a:off x="1053785" y="343047"/>
            <a:ext cx="8902707" cy="1325563"/>
          </a:xfrm>
          <a:prstGeom prst="rect">
            <a:avLst/>
          </a:prstGeom>
        </p:spPr>
        <p:txBody>
          <a:bodyPr anchor="ctr"/>
          <a:lstStyle>
            <a:lvl1pPr algn="l" defTabSz="914400" rtl="0" eaLnBrk="1" latinLnBrk="0" hangingPunct="1">
              <a:lnSpc>
                <a:spcPct val="90000"/>
              </a:lnSpc>
              <a:spcBef>
                <a:spcPct val="0"/>
              </a:spcBef>
              <a:buNone/>
              <a:defRPr sz="4000" b="1" kern="1200">
                <a:solidFill>
                  <a:schemeClr val="tx2"/>
                </a:solidFill>
                <a:latin typeface="Calibri" panose="020F0502020204030204" pitchFamily="34" charset="0"/>
                <a:ea typeface="+mj-ea"/>
                <a:cs typeface="Calibri" panose="020F0502020204030204" pitchFamily="34" charset="0"/>
              </a:defRPr>
            </a:lvl1pPr>
          </a:lstStyle>
          <a:p>
            <a:r>
              <a:rPr lang="nl-NL" dirty="0"/>
              <a:t>Hier komt een titel</a:t>
            </a:r>
            <a:endParaRPr lang="nl-BE" dirty="0"/>
          </a:p>
        </p:txBody>
      </p:sp>
      <p:sp>
        <p:nvSpPr>
          <p:cNvPr id="5" name="Tijdelijke aanduiding voor tekst 14">
            <a:extLst>
              <a:ext uri="{FF2B5EF4-FFF2-40B4-BE49-F238E27FC236}">
                <a16:creationId xmlns:a16="http://schemas.microsoft.com/office/drawing/2014/main" id="{BCA020D7-31A3-9A96-B30D-1C187EBBBB79}"/>
              </a:ext>
            </a:extLst>
          </p:cNvPr>
          <p:cNvSpPr>
            <a:spLocks noGrp="1"/>
          </p:cNvSpPr>
          <p:nvPr userDrawn="1"/>
        </p:nvSpPr>
        <p:spPr>
          <a:xfrm>
            <a:off x="8313236" y="2059273"/>
            <a:ext cx="2599372" cy="1239838"/>
          </a:xfrm>
          <a:prstGeom prst="rect">
            <a:avLst/>
          </a:prstGeom>
        </p:spPr>
        <p:txBody>
          <a:bodyPr/>
          <a:lstStyle>
            <a:lvl1pPr marL="0" indent="0" algn="r" defTabSz="914400" rtl="0" eaLnBrk="1" latinLnBrk="0" hangingPunct="1">
              <a:lnSpc>
                <a:spcPct val="90000"/>
              </a:lnSpc>
              <a:spcBef>
                <a:spcPts val="1000"/>
              </a:spcBef>
              <a:buFont typeface="Arial" panose="020B0604020202020204" pitchFamily="34" charset="0"/>
              <a:buNone/>
              <a:defRPr sz="3200" i="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l"/>
            <a:r>
              <a:rPr lang="nl-BE" sz="2400" dirty="0">
                <a:solidFill>
                  <a:schemeClr val="tx1"/>
                </a:solidFill>
              </a:rPr>
              <a:t>Hier komt een subtitel</a:t>
            </a:r>
          </a:p>
        </p:txBody>
      </p:sp>
    </p:spTree>
    <p:extLst>
      <p:ext uri="{BB962C8B-B14F-4D97-AF65-F5344CB8AC3E}">
        <p14:creationId xmlns:p14="http://schemas.microsoft.com/office/powerpoint/2010/main" val="335852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met 3 teksten">
    <p:spTree>
      <p:nvGrpSpPr>
        <p:cNvPr id="1" name=""/>
        <p:cNvGrpSpPr/>
        <p:nvPr/>
      </p:nvGrpSpPr>
      <p:grpSpPr>
        <a:xfrm>
          <a:off x="0" y="0"/>
          <a:ext cx="0" cy="0"/>
          <a:chOff x="0" y="0"/>
          <a:chExt cx="0" cy="0"/>
        </a:xfrm>
      </p:grpSpPr>
      <p:sp>
        <p:nvSpPr>
          <p:cNvPr id="8" name="Rechthoek: afgeronde diagonale hoeken 7" descr="Afbeelding van personen die teamwork uitvoeren">
            <a:extLst>
              <a:ext uri="{FF2B5EF4-FFF2-40B4-BE49-F238E27FC236}">
                <a16:creationId xmlns:a16="http://schemas.microsoft.com/office/drawing/2014/main" id="{550CC520-A02B-232B-6FF2-F49A02FD60A4}"/>
              </a:ext>
            </a:extLst>
          </p:cNvPr>
          <p:cNvSpPr/>
          <p:nvPr userDrawn="1"/>
        </p:nvSpPr>
        <p:spPr>
          <a:xfrm>
            <a:off x="7992205" y="1727208"/>
            <a:ext cx="3241434" cy="3841487"/>
          </a:xfrm>
          <a:prstGeom prst="round2Diag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9" name="Rechthoek: afgeronde diagonale hoeken 8" descr="Afbeelding van personen die teamwork uitvoeren">
            <a:extLst>
              <a:ext uri="{FF2B5EF4-FFF2-40B4-BE49-F238E27FC236}">
                <a16:creationId xmlns:a16="http://schemas.microsoft.com/office/drawing/2014/main" id="{0D37D263-CEDB-1E43-FD11-C61226DBA966}"/>
              </a:ext>
            </a:extLst>
          </p:cNvPr>
          <p:cNvSpPr/>
          <p:nvPr userDrawn="1"/>
        </p:nvSpPr>
        <p:spPr>
          <a:xfrm>
            <a:off x="1053785" y="1727208"/>
            <a:ext cx="3241434" cy="3841487"/>
          </a:xfrm>
          <a:prstGeom prst="round2Diag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11" name="Rechthoek: afgeronde diagonale hoeken 10" descr="Afbeelding van personen die teamwork uitvoeren">
            <a:extLst>
              <a:ext uri="{FF2B5EF4-FFF2-40B4-BE49-F238E27FC236}">
                <a16:creationId xmlns:a16="http://schemas.microsoft.com/office/drawing/2014/main" id="{50F6BF0D-9AD7-EB9D-476F-8ECBDD85D569}"/>
              </a:ext>
            </a:extLst>
          </p:cNvPr>
          <p:cNvSpPr/>
          <p:nvPr userDrawn="1"/>
        </p:nvSpPr>
        <p:spPr>
          <a:xfrm>
            <a:off x="4522995" y="1727208"/>
            <a:ext cx="3241434" cy="3841487"/>
          </a:xfrm>
          <a:prstGeom prst="round2Diag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14" name="Tijdelijke aanduiding voor tekst 13">
            <a:extLst>
              <a:ext uri="{FF2B5EF4-FFF2-40B4-BE49-F238E27FC236}">
                <a16:creationId xmlns:a16="http://schemas.microsoft.com/office/drawing/2014/main" id="{C6658540-A221-8375-0B49-5C54DDC2F278}"/>
              </a:ext>
            </a:extLst>
          </p:cNvPr>
          <p:cNvSpPr>
            <a:spLocks noGrp="1"/>
          </p:cNvSpPr>
          <p:nvPr>
            <p:ph type="body" sz="quarter" idx="10" hasCustomPrompt="1"/>
          </p:nvPr>
        </p:nvSpPr>
        <p:spPr>
          <a:xfrm>
            <a:off x="1352550" y="2058989"/>
            <a:ext cx="2625725" cy="428180"/>
          </a:xfrm>
          <a:prstGeom prst="rect">
            <a:avLst/>
          </a:prstGeo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nl-NL" dirty="0"/>
              <a:t>Hier komt een tekst</a:t>
            </a:r>
            <a:endParaRPr lang="nl-BE" dirty="0"/>
          </a:p>
        </p:txBody>
      </p:sp>
      <p:sp>
        <p:nvSpPr>
          <p:cNvPr id="15" name="Tijdelijke aanduiding voor tekst 13">
            <a:extLst>
              <a:ext uri="{FF2B5EF4-FFF2-40B4-BE49-F238E27FC236}">
                <a16:creationId xmlns:a16="http://schemas.microsoft.com/office/drawing/2014/main" id="{069BB560-A2AD-EB70-AB7D-37F0E0769816}"/>
              </a:ext>
            </a:extLst>
          </p:cNvPr>
          <p:cNvSpPr>
            <a:spLocks noGrp="1"/>
          </p:cNvSpPr>
          <p:nvPr>
            <p:ph type="body" sz="quarter" idx="11" hasCustomPrompt="1"/>
          </p:nvPr>
        </p:nvSpPr>
        <p:spPr>
          <a:xfrm>
            <a:off x="4844026" y="2058989"/>
            <a:ext cx="2625725" cy="428180"/>
          </a:xfrm>
          <a:prstGeom prst="rect">
            <a:avLst/>
          </a:prstGeo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nl-NL" dirty="0"/>
              <a:t>Hier komt een tekst</a:t>
            </a:r>
            <a:endParaRPr lang="nl-BE" dirty="0"/>
          </a:p>
        </p:txBody>
      </p:sp>
      <p:sp>
        <p:nvSpPr>
          <p:cNvPr id="17" name="Tijdelijke aanduiding voor tekst 13">
            <a:extLst>
              <a:ext uri="{FF2B5EF4-FFF2-40B4-BE49-F238E27FC236}">
                <a16:creationId xmlns:a16="http://schemas.microsoft.com/office/drawing/2014/main" id="{50B12C5E-1293-CF2C-8E90-0182C016B8A0}"/>
              </a:ext>
            </a:extLst>
          </p:cNvPr>
          <p:cNvSpPr>
            <a:spLocks noGrp="1"/>
          </p:cNvSpPr>
          <p:nvPr>
            <p:ph type="body" sz="quarter" idx="12" hasCustomPrompt="1"/>
          </p:nvPr>
        </p:nvSpPr>
        <p:spPr>
          <a:xfrm>
            <a:off x="8313236" y="2058989"/>
            <a:ext cx="2625725" cy="428180"/>
          </a:xfrm>
          <a:prstGeom prst="rect">
            <a:avLst/>
          </a:prstGeom>
        </p:spPr>
        <p:txBody>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nl-NL" dirty="0"/>
              <a:t>Hier komt een tekst</a:t>
            </a:r>
            <a:endParaRPr lang="nl-BE" dirty="0"/>
          </a:p>
        </p:txBody>
      </p:sp>
      <p:sp>
        <p:nvSpPr>
          <p:cNvPr id="19" name="Tijdelijke aanduiding voor tekst 18">
            <a:extLst>
              <a:ext uri="{FF2B5EF4-FFF2-40B4-BE49-F238E27FC236}">
                <a16:creationId xmlns:a16="http://schemas.microsoft.com/office/drawing/2014/main" id="{ADC904F3-27C6-155B-718C-127C2C080B27}"/>
              </a:ext>
            </a:extLst>
          </p:cNvPr>
          <p:cNvSpPr>
            <a:spLocks noGrp="1"/>
          </p:cNvSpPr>
          <p:nvPr>
            <p:ph type="body" sz="quarter" idx="13" hasCustomPrompt="1"/>
          </p:nvPr>
        </p:nvSpPr>
        <p:spPr>
          <a:xfrm>
            <a:off x="1053785" y="740665"/>
            <a:ext cx="8904288" cy="1398587"/>
          </a:xfrm>
          <a:prstGeom prst="rect">
            <a:avLst/>
          </a:prstGeom>
        </p:spPr>
        <p:txBody>
          <a:bodyPr/>
          <a:lstStyle>
            <a:lvl1pPr marL="0" indent="0">
              <a:buNone/>
              <a:defRPr sz="4000" b="1"/>
            </a:lvl1pPr>
            <a:lvl2pPr marL="457200" indent="0">
              <a:buNone/>
              <a:defRPr/>
            </a:lvl2pPr>
            <a:lvl3pPr marL="914400" indent="0">
              <a:buNone/>
              <a:defRPr/>
            </a:lvl3pPr>
            <a:lvl4pPr marL="1371600" indent="0">
              <a:buNone/>
              <a:defRPr/>
            </a:lvl4pPr>
            <a:lvl5pPr marL="1828800" indent="0">
              <a:buNone/>
              <a:defRPr/>
            </a:lvl5pPr>
          </a:lstStyle>
          <a:p>
            <a:pPr lvl="0"/>
            <a:r>
              <a:rPr lang="nl-NL" dirty="0"/>
              <a:t>Hier komt een titel</a:t>
            </a:r>
            <a:endParaRPr lang="nl-BE" dirty="0"/>
          </a:p>
        </p:txBody>
      </p:sp>
    </p:spTree>
    <p:extLst>
      <p:ext uri="{BB962C8B-B14F-4D97-AF65-F5344CB8AC3E}">
        <p14:creationId xmlns:p14="http://schemas.microsoft.com/office/powerpoint/2010/main" val="22706775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Slide met 1 f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4358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Slide met 3 foto's">
    <p:spTree>
      <p:nvGrpSpPr>
        <p:cNvPr id="1" name=""/>
        <p:cNvGrpSpPr/>
        <p:nvPr/>
      </p:nvGrpSpPr>
      <p:grpSpPr>
        <a:xfrm>
          <a:off x="0" y="0"/>
          <a:ext cx="0" cy="0"/>
          <a:chOff x="0" y="0"/>
          <a:chExt cx="0" cy="0"/>
        </a:xfrm>
      </p:grpSpPr>
      <p:sp>
        <p:nvSpPr>
          <p:cNvPr id="5" name="Tijdelijke aanduiding voor afbeelding 6">
            <a:extLst>
              <a:ext uri="{FF2B5EF4-FFF2-40B4-BE49-F238E27FC236}">
                <a16:creationId xmlns:a16="http://schemas.microsoft.com/office/drawing/2014/main" id="{6DE62258-2D76-B443-DD2E-6E7293A76191}"/>
              </a:ext>
            </a:extLst>
          </p:cNvPr>
          <p:cNvSpPr>
            <a:spLocks noGrp="1"/>
          </p:cNvSpPr>
          <p:nvPr>
            <p:ph type="pic" sz="quarter" idx="11" hasCustomPrompt="1"/>
          </p:nvPr>
        </p:nvSpPr>
        <p:spPr>
          <a:xfrm>
            <a:off x="958362" y="1727209"/>
            <a:ext cx="3241434" cy="283028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
        <p:nvSpPr>
          <p:cNvPr id="6" name="Tijdelijke aanduiding voor afbeelding 6">
            <a:extLst>
              <a:ext uri="{FF2B5EF4-FFF2-40B4-BE49-F238E27FC236}">
                <a16:creationId xmlns:a16="http://schemas.microsoft.com/office/drawing/2014/main" id="{AA769A85-B99C-A589-A2EF-51B14A94019E}"/>
              </a:ext>
            </a:extLst>
          </p:cNvPr>
          <p:cNvSpPr>
            <a:spLocks noGrp="1"/>
          </p:cNvSpPr>
          <p:nvPr>
            <p:ph type="pic" sz="quarter" idx="12" hasCustomPrompt="1"/>
          </p:nvPr>
        </p:nvSpPr>
        <p:spPr>
          <a:xfrm>
            <a:off x="4475283" y="1727209"/>
            <a:ext cx="3241434" cy="283028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
        <p:nvSpPr>
          <p:cNvPr id="7" name="Tijdelijke aanduiding voor afbeelding 6">
            <a:extLst>
              <a:ext uri="{FF2B5EF4-FFF2-40B4-BE49-F238E27FC236}">
                <a16:creationId xmlns:a16="http://schemas.microsoft.com/office/drawing/2014/main" id="{8F0B5503-F8B6-9B74-4F63-A3959E3904B6}"/>
              </a:ext>
            </a:extLst>
          </p:cNvPr>
          <p:cNvSpPr>
            <a:spLocks noGrp="1"/>
          </p:cNvSpPr>
          <p:nvPr>
            <p:ph type="pic" sz="quarter" idx="13" hasCustomPrompt="1"/>
          </p:nvPr>
        </p:nvSpPr>
        <p:spPr>
          <a:xfrm>
            <a:off x="7992204" y="1727209"/>
            <a:ext cx="3241434" cy="283028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Tree>
    <p:extLst>
      <p:ext uri="{BB962C8B-B14F-4D97-AF65-F5344CB8AC3E}">
        <p14:creationId xmlns:p14="http://schemas.microsoft.com/office/powerpoint/2010/main" val="27152812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Slide met 4 foto's">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017FFABD-0E02-BBAA-1027-D92581C23C96}"/>
              </a:ext>
            </a:extLst>
          </p:cNvPr>
          <p:cNvSpPr>
            <a:spLocks noGrp="1"/>
          </p:cNvSpPr>
          <p:nvPr>
            <p:ph type="pic" sz="quarter" idx="11" hasCustomPrompt="1"/>
          </p:nvPr>
        </p:nvSpPr>
        <p:spPr>
          <a:xfrm>
            <a:off x="2579079" y="479843"/>
            <a:ext cx="3241434" cy="283028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
        <p:nvSpPr>
          <p:cNvPr id="8" name="Tijdelijke aanduiding voor afbeelding 6">
            <a:extLst>
              <a:ext uri="{FF2B5EF4-FFF2-40B4-BE49-F238E27FC236}">
                <a16:creationId xmlns:a16="http://schemas.microsoft.com/office/drawing/2014/main" id="{4A53BA31-69B8-E229-71DC-2487FC8EA856}"/>
              </a:ext>
            </a:extLst>
          </p:cNvPr>
          <p:cNvSpPr>
            <a:spLocks noGrp="1"/>
          </p:cNvSpPr>
          <p:nvPr>
            <p:ph type="pic" sz="quarter" idx="12" hasCustomPrompt="1"/>
          </p:nvPr>
        </p:nvSpPr>
        <p:spPr>
          <a:xfrm>
            <a:off x="6096000" y="479843"/>
            <a:ext cx="3241434" cy="283028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
        <p:nvSpPr>
          <p:cNvPr id="9" name="Tijdelijke aanduiding voor afbeelding 6">
            <a:extLst>
              <a:ext uri="{FF2B5EF4-FFF2-40B4-BE49-F238E27FC236}">
                <a16:creationId xmlns:a16="http://schemas.microsoft.com/office/drawing/2014/main" id="{78DF792A-B07E-7FB0-031E-B676511C7959}"/>
              </a:ext>
            </a:extLst>
          </p:cNvPr>
          <p:cNvSpPr>
            <a:spLocks noGrp="1"/>
          </p:cNvSpPr>
          <p:nvPr>
            <p:ph type="pic" sz="quarter" idx="13" hasCustomPrompt="1"/>
          </p:nvPr>
        </p:nvSpPr>
        <p:spPr>
          <a:xfrm>
            <a:off x="2579079" y="3665737"/>
            <a:ext cx="3241434" cy="283028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
        <p:nvSpPr>
          <p:cNvPr id="10" name="Tijdelijke aanduiding voor afbeelding 6">
            <a:extLst>
              <a:ext uri="{FF2B5EF4-FFF2-40B4-BE49-F238E27FC236}">
                <a16:creationId xmlns:a16="http://schemas.microsoft.com/office/drawing/2014/main" id="{2BA26E9B-3569-1AFE-C97F-2FABE40608E2}"/>
              </a:ext>
            </a:extLst>
          </p:cNvPr>
          <p:cNvSpPr>
            <a:spLocks noGrp="1"/>
          </p:cNvSpPr>
          <p:nvPr>
            <p:ph type="pic" sz="quarter" idx="14" hasCustomPrompt="1"/>
          </p:nvPr>
        </p:nvSpPr>
        <p:spPr>
          <a:xfrm>
            <a:off x="6096000" y="3665737"/>
            <a:ext cx="3241434" cy="283028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Tree>
    <p:extLst>
      <p:ext uri="{BB962C8B-B14F-4D97-AF65-F5344CB8AC3E}">
        <p14:creationId xmlns:p14="http://schemas.microsoft.com/office/powerpoint/2010/main" val="32899351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Slide met 5 foto's">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1DA55435-F78C-9109-2536-626CC5064408}"/>
              </a:ext>
            </a:extLst>
          </p:cNvPr>
          <p:cNvSpPr>
            <a:spLocks noGrp="1"/>
          </p:cNvSpPr>
          <p:nvPr>
            <p:ph type="pic" sz="quarter" idx="11" hasCustomPrompt="1"/>
          </p:nvPr>
        </p:nvSpPr>
        <p:spPr>
          <a:xfrm>
            <a:off x="2579079" y="3429000"/>
            <a:ext cx="3241434" cy="283028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
        <p:nvSpPr>
          <p:cNvPr id="8" name="Tijdelijke aanduiding voor afbeelding 6">
            <a:extLst>
              <a:ext uri="{FF2B5EF4-FFF2-40B4-BE49-F238E27FC236}">
                <a16:creationId xmlns:a16="http://schemas.microsoft.com/office/drawing/2014/main" id="{1D66B8F2-35FC-3C9D-9E6B-933315169932}"/>
              </a:ext>
            </a:extLst>
          </p:cNvPr>
          <p:cNvSpPr>
            <a:spLocks noGrp="1"/>
          </p:cNvSpPr>
          <p:nvPr>
            <p:ph type="pic" sz="quarter" idx="12" hasCustomPrompt="1"/>
          </p:nvPr>
        </p:nvSpPr>
        <p:spPr>
          <a:xfrm>
            <a:off x="6096000" y="3429000"/>
            <a:ext cx="3241434" cy="283028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
        <p:nvSpPr>
          <p:cNvPr id="9" name="Tijdelijke aanduiding voor afbeelding 6">
            <a:extLst>
              <a:ext uri="{FF2B5EF4-FFF2-40B4-BE49-F238E27FC236}">
                <a16:creationId xmlns:a16="http://schemas.microsoft.com/office/drawing/2014/main" id="{1E69C44F-E4AE-5B5A-06AB-225EAA18C873}"/>
              </a:ext>
            </a:extLst>
          </p:cNvPr>
          <p:cNvSpPr>
            <a:spLocks noGrp="1"/>
          </p:cNvSpPr>
          <p:nvPr>
            <p:ph type="pic" sz="quarter" idx="13" hasCustomPrompt="1"/>
          </p:nvPr>
        </p:nvSpPr>
        <p:spPr>
          <a:xfrm>
            <a:off x="958362" y="401329"/>
            <a:ext cx="3241434" cy="283028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
        <p:nvSpPr>
          <p:cNvPr id="10" name="Tijdelijke aanduiding voor afbeelding 6">
            <a:extLst>
              <a:ext uri="{FF2B5EF4-FFF2-40B4-BE49-F238E27FC236}">
                <a16:creationId xmlns:a16="http://schemas.microsoft.com/office/drawing/2014/main" id="{10CEB43D-2609-E056-5DDD-84FAA97C5E48}"/>
              </a:ext>
            </a:extLst>
          </p:cNvPr>
          <p:cNvSpPr>
            <a:spLocks noGrp="1"/>
          </p:cNvSpPr>
          <p:nvPr>
            <p:ph type="pic" sz="quarter" idx="14" hasCustomPrompt="1"/>
          </p:nvPr>
        </p:nvSpPr>
        <p:spPr>
          <a:xfrm>
            <a:off x="4475283" y="401329"/>
            <a:ext cx="3241434" cy="283028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
        <p:nvSpPr>
          <p:cNvPr id="11" name="Tijdelijke aanduiding voor afbeelding 6">
            <a:extLst>
              <a:ext uri="{FF2B5EF4-FFF2-40B4-BE49-F238E27FC236}">
                <a16:creationId xmlns:a16="http://schemas.microsoft.com/office/drawing/2014/main" id="{E68BC831-E341-EF3E-7DD3-3B7BF834263E}"/>
              </a:ext>
            </a:extLst>
          </p:cNvPr>
          <p:cNvSpPr>
            <a:spLocks noGrp="1"/>
          </p:cNvSpPr>
          <p:nvPr>
            <p:ph type="pic" sz="quarter" idx="15" hasCustomPrompt="1"/>
          </p:nvPr>
        </p:nvSpPr>
        <p:spPr>
          <a:xfrm>
            <a:off x="7992204" y="401329"/>
            <a:ext cx="3241434" cy="2830285"/>
          </a:xfrm>
          <a:prstGeom prst="round2DiagRect">
            <a:avLst/>
          </a:prstGeom>
        </p:spPr>
        <p:txBody>
          <a:bodyPr wrap="square" anchor="ctr">
            <a:noAutofit/>
          </a:bodyPr>
          <a:lstStyle>
            <a:lvl1pPr marL="0" indent="0" algn="ctr">
              <a:buNone/>
              <a:defRPr/>
            </a:lvl1pPr>
          </a:lstStyle>
          <a:p>
            <a:r>
              <a:rPr lang="nl-BE" dirty="0"/>
              <a:t>Klik hier om een afbeelding te plaatsen</a:t>
            </a:r>
          </a:p>
        </p:txBody>
      </p:sp>
    </p:spTree>
    <p:extLst>
      <p:ext uri="{BB962C8B-B14F-4D97-AF65-F5344CB8AC3E}">
        <p14:creationId xmlns:p14="http://schemas.microsoft.com/office/powerpoint/2010/main" val="35271866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Slide met media">
    <p:spTree>
      <p:nvGrpSpPr>
        <p:cNvPr id="1" name=""/>
        <p:cNvGrpSpPr/>
        <p:nvPr/>
      </p:nvGrpSpPr>
      <p:grpSpPr>
        <a:xfrm>
          <a:off x="0" y="0"/>
          <a:ext cx="0" cy="0"/>
          <a:chOff x="0" y="0"/>
          <a:chExt cx="0" cy="0"/>
        </a:xfrm>
      </p:grpSpPr>
      <p:sp>
        <p:nvSpPr>
          <p:cNvPr id="3" name="Tijdelijke aanduiding voor inhoud 1">
            <a:extLst>
              <a:ext uri="{FF2B5EF4-FFF2-40B4-BE49-F238E27FC236}">
                <a16:creationId xmlns:a16="http://schemas.microsoft.com/office/drawing/2014/main" id="{0760B692-F046-A7AA-5C29-C8281D8A97E5}"/>
              </a:ext>
            </a:extLst>
          </p:cNvPr>
          <p:cNvSpPr>
            <a:spLocks noGrp="1"/>
          </p:cNvSpPr>
          <p:nvPr>
            <p:ph sz="quarter" idx="10"/>
          </p:nvPr>
        </p:nvSpPr>
        <p:spPr>
          <a:xfrm>
            <a:off x="295981" y="1114425"/>
            <a:ext cx="11600038" cy="4629150"/>
          </a:xfrm>
          <a:prstGeom prst="rect">
            <a:avLst/>
          </a:prstGeom>
        </p:spPr>
        <p:txBody>
          <a:bodyPr/>
          <a:lstStyle/>
          <a:p>
            <a:endParaRPr lang="nl-BE"/>
          </a:p>
        </p:txBody>
      </p:sp>
    </p:spTree>
    <p:extLst>
      <p:ext uri="{BB962C8B-B14F-4D97-AF65-F5344CB8AC3E}">
        <p14:creationId xmlns:p14="http://schemas.microsoft.com/office/powerpoint/2010/main" val="2992454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Slide met media en tekst">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51FC914-98C8-458C-C9F3-5552AA69641B}"/>
              </a:ext>
            </a:extLst>
          </p:cNvPr>
          <p:cNvSpPr>
            <a:spLocks noGrp="1"/>
          </p:cNvSpPr>
          <p:nvPr>
            <p:ph sz="quarter" idx="10"/>
          </p:nvPr>
        </p:nvSpPr>
        <p:spPr>
          <a:xfrm>
            <a:off x="694566" y="1115157"/>
            <a:ext cx="6444788" cy="4629150"/>
          </a:xfrm>
          <a:prstGeom prst="rect">
            <a:avLst/>
          </a:prstGeom>
        </p:spPr>
        <p:txBody>
          <a:bodyPr/>
          <a:lstStyle/>
          <a:p>
            <a:endParaRPr lang="nl-BE" dirty="0"/>
          </a:p>
        </p:txBody>
      </p:sp>
      <p:sp>
        <p:nvSpPr>
          <p:cNvPr id="3" name="Rechthoek: afgeronde diagonale hoeken 2" descr="Afbeelding van personen die teamwork uitvoeren">
            <a:extLst>
              <a:ext uri="{FF2B5EF4-FFF2-40B4-BE49-F238E27FC236}">
                <a16:creationId xmlns:a16="http://schemas.microsoft.com/office/drawing/2014/main" id="{89B1C647-5FB0-0F8B-A795-03C5159F80C8}"/>
              </a:ext>
            </a:extLst>
          </p:cNvPr>
          <p:cNvSpPr/>
          <p:nvPr userDrawn="1"/>
        </p:nvSpPr>
        <p:spPr>
          <a:xfrm>
            <a:off x="7455878" y="1113692"/>
            <a:ext cx="4185140" cy="4630615"/>
          </a:xfrm>
          <a:prstGeom prst="round2Diag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solidFill>
                <a:schemeClr val="tx1"/>
              </a:solidFill>
            </a:endParaRPr>
          </a:p>
        </p:txBody>
      </p:sp>
      <p:sp>
        <p:nvSpPr>
          <p:cNvPr id="7" name="Tijdelijke aanduiding voor tekst 6">
            <a:extLst>
              <a:ext uri="{FF2B5EF4-FFF2-40B4-BE49-F238E27FC236}">
                <a16:creationId xmlns:a16="http://schemas.microsoft.com/office/drawing/2014/main" id="{46BE98F9-4162-4E45-C4E5-95A08AD462C2}"/>
              </a:ext>
            </a:extLst>
          </p:cNvPr>
          <p:cNvSpPr>
            <a:spLocks noGrp="1"/>
          </p:cNvSpPr>
          <p:nvPr>
            <p:ph type="body" sz="quarter" idx="11" hasCustomPrompt="1"/>
          </p:nvPr>
        </p:nvSpPr>
        <p:spPr>
          <a:xfrm>
            <a:off x="7898626" y="1464913"/>
            <a:ext cx="3257054" cy="914400"/>
          </a:xfrm>
          <a:prstGeom prst="rect">
            <a:avLst/>
          </a:prstGeom>
        </p:spPr>
        <p:txBody>
          <a:bodyPr/>
          <a:lstStyle>
            <a:lvl1pPr marL="0" indent="0" algn="l">
              <a:buNone/>
              <a:defRPr lang="nl-NL" sz="2400" i="0" kern="1200" dirty="0" smtClean="0">
                <a:solidFill>
                  <a:schemeClr val="tx1"/>
                </a:solidFill>
                <a:latin typeface="+mn-lt"/>
                <a:ea typeface="+mn-ea"/>
                <a:cs typeface="+mn-cs"/>
              </a:defRPr>
            </a:lvl1pPr>
            <a:lvl2pPr>
              <a:defRPr/>
            </a:lvl2pPr>
            <a:lvl3pPr>
              <a:defRPr/>
            </a:lvl3pPr>
            <a:lvl4pPr>
              <a:defRPr/>
            </a:lvl4pPr>
            <a:lvl5pPr>
              <a:defRPr/>
            </a:lvl5pPr>
          </a:lstStyle>
          <a:p>
            <a:pPr marL="228600" lvl="0" indent="-228600" algn="l" defTabSz="914400" rtl="0" eaLnBrk="1" latinLnBrk="0" hangingPunct="1">
              <a:lnSpc>
                <a:spcPct val="90000"/>
              </a:lnSpc>
              <a:spcBef>
                <a:spcPts val="1000"/>
              </a:spcBef>
            </a:pPr>
            <a:r>
              <a:rPr lang="nl-NL" dirty="0"/>
              <a:t>Hier komt een subtitel</a:t>
            </a:r>
            <a:endParaRPr lang="nl-BE" dirty="0"/>
          </a:p>
        </p:txBody>
      </p:sp>
    </p:spTree>
    <p:extLst>
      <p:ext uri="{BB962C8B-B14F-4D97-AF65-F5344CB8AC3E}">
        <p14:creationId xmlns:p14="http://schemas.microsoft.com/office/powerpoint/2010/main" val="30732271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Slide met quote">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EA521E1D-C07A-7637-011B-1FC6B67AAE17}"/>
              </a:ext>
            </a:extLst>
          </p:cNvPr>
          <p:cNvSpPr txBox="1"/>
          <p:nvPr userDrawn="1"/>
        </p:nvSpPr>
        <p:spPr>
          <a:xfrm>
            <a:off x="1222192" y="193678"/>
            <a:ext cx="3516923" cy="7786747"/>
          </a:xfrm>
          <a:prstGeom prst="rect">
            <a:avLst/>
          </a:prstGeom>
          <a:noFill/>
        </p:spPr>
        <p:txBody>
          <a:bodyPr wrap="square" rtlCol="0">
            <a:spAutoFit/>
          </a:bodyPr>
          <a:lstStyle/>
          <a:p>
            <a:r>
              <a:rPr lang="nl-NL" sz="50000" b="1" dirty="0">
                <a:solidFill>
                  <a:schemeClr val="accent2"/>
                </a:solidFill>
                <a:latin typeface="Nunito" pitchFamily="2" charset="0"/>
              </a:rPr>
              <a:t>’’</a:t>
            </a:r>
            <a:endParaRPr lang="nl-BE" sz="50000" b="1" dirty="0">
              <a:solidFill>
                <a:schemeClr val="accent2"/>
              </a:solidFill>
              <a:latin typeface="Nunito" pitchFamily="2" charset="0"/>
            </a:endParaRPr>
          </a:p>
        </p:txBody>
      </p:sp>
      <p:sp>
        <p:nvSpPr>
          <p:cNvPr id="4" name="Titel 1">
            <a:extLst>
              <a:ext uri="{FF2B5EF4-FFF2-40B4-BE49-F238E27FC236}">
                <a16:creationId xmlns:a16="http://schemas.microsoft.com/office/drawing/2014/main" id="{0D777651-6470-F828-CCE7-80E6C9D0B912}"/>
              </a:ext>
            </a:extLst>
          </p:cNvPr>
          <p:cNvSpPr>
            <a:spLocks noGrp="1"/>
          </p:cNvSpPr>
          <p:nvPr>
            <p:ph type="title" hasCustomPrompt="1"/>
          </p:nvPr>
        </p:nvSpPr>
        <p:spPr>
          <a:xfrm>
            <a:off x="2014701" y="2103437"/>
            <a:ext cx="8162597" cy="1325563"/>
          </a:xfrm>
          <a:prstGeom prst="rect">
            <a:avLst/>
          </a:prstGeom>
        </p:spPr>
        <p:txBody>
          <a:bodyPr anchor="ctr"/>
          <a:lstStyle>
            <a:lvl1pPr algn="l">
              <a:defRPr sz="2800" b="1">
                <a:solidFill>
                  <a:schemeClr val="tx2"/>
                </a:solidFill>
                <a:latin typeface="Calibri" panose="020F0502020204030204" pitchFamily="34" charset="0"/>
                <a:cs typeface="Calibri" panose="020F0502020204030204" pitchFamily="34" charset="0"/>
              </a:defRPr>
            </a:lvl1pPr>
          </a:lstStyle>
          <a:p>
            <a:r>
              <a:rPr lang="nl-NL" dirty="0"/>
              <a:t>Hier komt een quote</a:t>
            </a:r>
            <a:endParaRPr lang="nl-BE" dirty="0"/>
          </a:p>
        </p:txBody>
      </p:sp>
    </p:spTree>
    <p:extLst>
      <p:ext uri="{BB962C8B-B14F-4D97-AF65-F5344CB8AC3E}">
        <p14:creationId xmlns:p14="http://schemas.microsoft.com/office/powerpoint/2010/main" val="11017133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lide met 2 kaders">
    <p:spTree>
      <p:nvGrpSpPr>
        <p:cNvPr id="1" name=""/>
        <p:cNvGrpSpPr/>
        <p:nvPr/>
      </p:nvGrpSpPr>
      <p:grpSpPr>
        <a:xfrm>
          <a:off x="0" y="0"/>
          <a:ext cx="0" cy="0"/>
          <a:chOff x="0" y="0"/>
          <a:chExt cx="0" cy="0"/>
        </a:xfrm>
      </p:grpSpPr>
      <p:sp>
        <p:nvSpPr>
          <p:cNvPr id="7" name="Rechthoek met diagonaal twee afgeronde hoeken 6">
            <a:extLst>
              <a:ext uri="{FF2B5EF4-FFF2-40B4-BE49-F238E27FC236}">
                <a16:creationId xmlns:a16="http://schemas.microsoft.com/office/drawing/2014/main" id="{66D12210-FE9D-DE38-87A0-5EFE29E317EB}"/>
              </a:ext>
            </a:extLst>
          </p:cNvPr>
          <p:cNvSpPr/>
          <p:nvPr userDrawn="1"/>
        </p:nvSpPr>
        <p:spPr>
          <a:xfrm>
            <a:off x="6107176" y="1985963"/>
            <a:ext cx="5780467" cy="3912813"/>
          </a:xfrm>
          <a:prstGeom prst="round2Diag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met diagonaal twee afgeronde hoeken 5">
            <a:extLst>
              <a:ext uri="{FF2B5EF4-FFF2-40B4-BE49-F238E27FC236}">
                <a16:creationId xmlns:a16="http://schemas.microsoft.com/office/drawing/2014/main" id="{BA7CA886-D4B0-0823-E938-0A7582CDA599}"/>
              </a:ext>
            </a:extLst>
          </p:cNvPr>
          <p:cNvSpPr/>
          <p:nvPr userDrawn="1"/>
        </p:nvSpPr>
        <p:spPr>
          <a:xfrm>
            <a:off x="123547" y="1985963"/>
            <a:ext cx="5780467" cy="3912813"/>
          </a:xfrm>
          <a:prstGeom prst="round2Diag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1" name="Tijdelijke aanduiding voor tekst 20">
            <a:extLst>
              <a:ext uri="{FF2B5EF4-FFF2-40B4-BE49-F238E27FC236}">
                <a16:creationId xmlns:a16="http://schemas.microsoft.com/office/drawing/2014/main" id="{5F00D8B0-ACE1-30A3-91E0-1F3643C0B285}"/>
              </a:ext>
            </a:extLst>
          </p:cNvPr>
          <p:cNvSpPr>
            <a:spLocks noGrp="1"/>
          </p:cNvSpPr>
          <p:nvPr>
            <p:ph type="body" sz="quarter" idx="10" hasCustomPrompt="1"/>
          </p:nvPr>
        </p:nvSpPr>
        <p:spPr>
          <a:xfrm>
            <a:off x="6166183" y="1428750"/>
            <a:ext cx="5662455" cy="557213"/>
          </a:xfrm>
          <a:prstGeom prst="rect">
            <a:avLst/>
          </a:prstGeom>
        </p:spPr>
        <p:txBody>
          <a:bodyPr anchor="ctr"/>
          <a:lstStyle>
            <a:lvl1pPr marL="0" indent="0" algn="ctr">
              <a:buNone/>
              <a:defRPr sz="2800" b="0">
                <a:solidFill>
                  <a:schemeClr val="accent4"/>
                </a:solidFill>
              </a:defRPr>
            </a:lvl1pPr>
          </a:lstStyle>
          <a:p>
            <a:pPr lvl="0"/>
            <a:r>
              <a:rPr lang="nl-NL" dirty="0"/>
              <a:t>Hier komt een tussentitel</a:t>
            </a:r>
            <a:endParaRPr lang="nl-BE" dirty="0"/>
          </a:p>
        </p:txBody>
      </p:sp>
      <p:sp>
        <p:nvSpPr>
          <p:cNvPr id="22" name="Tijdelijke aanduiding voor tekst 20">
            <a:extLst>
              <a:ext uri="{FF2B5EF4-FFF2-40B4-BE49-F238E27FC236}">
                <a16:creationId xmlns:a16="http://schemas.microsoft.com/office/drawing/2014/main" id="{AD65DF91-B937-89FE-6254-8B1C61C6123A}"/>
              </a:ext>
            </a:extLst>
          </p:cNvPr>
          <p:cNvSpPr>
            <a:spLocks noGrp="1"/>
          </p:cNvSpPr>
          <p:nvPr>
            <p:ph type="body" sz="quarter" idx="11" hasCustomPrompt="1"/>
          </p:nvPr>
        </p:nvSpPr>
        <p:spPr>
          <a:xfrm>
            <a:off x="228601" y="1428750"/>
            <a:ext cx="5650162" cy="557213"/>
          </a:xfrm>
          <a:prstGeom prst="rect">
            <a:avLst/>
          </a:prstGeom>
        </p:spPr>
        <p:txBody>
          <a:bodyPr anchor="ctr"/>
          <a:lstStyle>
            <a:lvl1pPr marL="0" indent="0" algn="ctr">
              <a:buNone/>
              <a:defRPr sz="2800" b="0">
                <a:solidFill>
                  <a:schemeClr val="accent4"/>
                </a:solidFill>
              </a:defRPr>
            </a:lvl1pPr>
          </a:lstStyle>
          <a:p>
            <a:pPr lvl="0"/>
            <a:r>
              <a:rPr lang="nl-NL" dirty="0"/>
              <a:t>Hier komt een tussentitel</a:t>
            </a:r>
            <a:endParaRPr lang="nl-BE" dirty="0"/>
          </a:p>
        </p:txBody>
      </p:sp>
      <p:sp>
        <p:nvSpPr>
          <p:cNvPr id="24" name="Tijdelijke aanduiding voor tekst 23">
            <a:extLst>
              <a:ext uri="{FF2B5EF4-FFF2-40B4-BE49-F238E27FC236}">
                <a16:creationId xmlns:a16="http://schemas.microsoft.com/office/drawing/2014/main" id="{EA047BFF-BAEB-9E52-3041-28727B2C6111}"/>
              </a:ext>
            </a:extLst>
          </p:cNvPr>
          <p:cNvSpPr>
            <a:spLocks noGrp="1"/>
          </p:cNvSpPr>
          <p:nvPr>
            <p:ph type="body" sz="quarter" idx="12" hasCustomPrompt="1"/>
          </p:nvPr>
        </p:nvSpPr>
        <p:spPr>
          <a:xfrm>
            <a:off x="363362" y="2254250"/>
            <a:ext cx="5300838" cy="3389808"/>
          </a:xfrm>
          <a:prstGeom prst="rect">
            <a:avLst/>
          </a:prstGeom>
        </p:spPr>
        <p:txBody>
          <a:bodyPr/>
          <a:lstStyle>
            <a:lvl1pPr marL="0" indent="0">
              <a:buFont typeface="Arial" panose="020B0604020202020204" pitchFamily="34" charset="0"/>
              <a:buNone/>
              <a:defRPr sz="2400">
                <a:solidFill>
                  <a:schemeClr val="accent6">
                    <a:lumMod val="50000"/>
                  </a:schemeClr>
                </a:solidFill>
              </a:defRPr>
            </a:lvl1pPr>
          </a:lstStyle>
          <a:p>
            <a:pPr lvl="0"/>
            <a:r>
              <a:rPr lang="nl-NL" dirty="0"/>
              <a:t>Tekst</a:t>
            </a:r>
          </a:p>
        </p:txBody>
      </p:sp>
      <p:sp>
        <p:nvSpPr>
          <p:cNvPr id="25" name="Tijdelijke aanduiding voor tekst 23">
            <a:extLst>
              <a:ext uri="{FF2B5EF4-FFF2-40B4-BE49-F238E27FC236}">
                <a16:creationId xmlns:a16="http://schemas.microsoft.com/office/drawing/2014/main" id="{B80FCE63-0F2E-C475-7B0B-9BF33211B4A2}"/>
              </a:ext>
            </a:extLst>
          </p:cNvPr>
          <p:cNvSpPr>
            <a:spLocks noGrp="1"/>
          </p:cNvSpPr>
          <p:nvPr>
            <p:ph type="body" sz="quarter" idx="13" hasCustomPrompt="1"/>
          </p:nvPr>
        </p:nvSpPr>
        <p:spPr>
          <a:xfrm>
            <a:off x="6383421" y="2254250"/>
            <a:ext cx="5275179" cy="3389808"/>
          </a:xfrm>
          <a:prstGeom prst="rect">
            <a:avLst/>
          </a:prstGeom>
        </p:spPr>
        <p:txBody>
          <a:bodyPr/>
          <a:lstStyle>
            <a:lvl1pPr marL="0" indent="0">
              <a:buNone/>
              <a:defRPr sz="2400">
                <a:solidFill>
                  <a:schemeClr val="accent6">
                    <a:lumMod val="50000"/>
                  </a:schemeClr>
                </a:solidFill>
              </a:defRPr>
            </a:lvl1pPr>
          </a:lstStyle>
          <a:p>
            <a:pPr lvl="0"/>
            <a:r>
              <a:rPr lang="nl-NL" dirty="0"/>
              <a:t>Tekst</a:t>
            </a:r>
          </a:p>
        </p:txBody>
      </p:sp>
      <p:sp>
        <p:nvSpPr>
          <p:cNvPr id="4" name="Titel 1">
            <a:extLst>
              <a:ext uri="{FF2B5EF4-FFF2-40B4-BE49-F238E27FC236}">
                <a16:creationId xmlns:a16="http://schemas.microsoft.com/office/drawing/2014/main" id="{2DB04CCA-F22E-40F4-3D54-655906B0C1E2}"/>
              </a:ext>
            </a:extLst>
          </p:cNvPr>
          <p:cNvSpPr>
            <a:spLocks noGrp="1"/>
          </p:cNvSpPr>
          <p:nvPr>
            <p:ph type="title" hasCustomPrompt="1"/>
          </p:nvPr>
        </p:nvSpPr>
        <p:spPr>
          <a:xfrm>
            <a:off x="228600" y="243371"/>
            <a:ext cx="11600038" cy="856767"/>
          </a:xfrm>
          <a:prstGeom prst="rect">
            <a:avLst/>
          </a:prstGeom>
        </p:spPr>
        <p:txBody>
          <a:bodyPr anchor="t"/>
          <a:lstStyle>
            <a:lvl1pPr algn="l">
              <a:defRPr sz="4400" b="1">
                <a:solidFill>
                  <a:schemeClr val="tx1"/>
                </a:solidFill>
                <a:latin typeface="Calibri" panose="020F0502020204030204" pitchFamily="34" charset="0"/>
                <a:cs typeface="Calibri" panose="020F0502020204030204" pitchFamily="34" charset="0"/>
              </a:defRPr>
            </a:lvl1pPr>
          </a:lstStyle>
          <a:p>
            <a:r>
              <a:rPr lang="nl-NL" dirty="0"/>
              <a:t>Hier komt een titel</a:t>
            </a:r>
            <a:endParaRPr lang="nl-BE" dirty="0"/>
          </a:p>
        </p:txBody>
      </p:sp>
    </p:spTree>
    <p:extLst>
      <p:ext uri="{BB962C8B-B14F-4D97-AF65-F5344CB8AC3E}">
        <p14:creationId xmlns:p14="http://schemas.microsoft.com/office/powerpoint/2010/main" val="40312303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met kader en media">
    <p:spTree>
      <p:nvGrpSpPr>
        <p:cNvPr id="1" name=""/>
        <p:cNvGrpSpPr/>
        <p:nvPr/>
      </p:nvGrpSpPr>
      <p:grpSpPr>
        <a:xfrm>
          <a:off x="0" y="0"/>
          <a:ext cx="0" cy="0"/>
          <a:chOff x="0" y="0"/>
          <a:chExt cx="0" cy="0"/>
        </a:xfrm>
      </p:grpSpPr>
      <p:sp>
        <p:nvSpPr>
          <p:cNvPr id="3" name="Rechthoek met diagonaal twee afgeronde hoeken 2">
            <a:extLst>
              <a:ext uri="{FF2B5EF4-FFF2-40B4-BE49-F238E27FC236}">
                <a16:creationId xmlns:a16="http://schemas.microsoft.com/office/drawing/2014/main" id="{5701192C-C355-DE81-1046-769ACF6E9693}"/>
              </a:ext>
            </a:extLst>
          </p:cNvPr>
          <p:cNvSpPr/>
          <p:nvPr userDrawn="1"/>
        </p:nvSpPr>
        <p:spPr>
          <a:xfrm>
            <a:off x="228600" y="1787233"/>
            <a:ext cx="6690581" cy="4460873"/>
          </a:xfrm>
          <a:prstGeom prst="round2Diag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2" name="Tijdelijke aanduiding voor tekst 20">
            <a:extLst>
              <a:ext uri="{FF2B5EF4-FFF2-40B4-BE49-F238E27FC236}">
                <a16:creationId xmlns:a16="http://schemas.microsoft.com/office/drawing/2014/main" id="{AD65DF91-B937-89FE-6254-8B1C61C6123A}"/>
              </a:ext>
            </a:extLst>
          </p:cNvPr>
          <p:cNvSpPr>
            <a:spLocks noGrp="1"/>
          </p:cNvSpPr>
          <p:nvPr>
            <p:ph type="body" sz="quarter" idx="11" hasCustomPrompt="1"/>
          </p:nvPr>
        </p:nvSpPr>
        <p:spPr>
          <a:xfrm>
            <a:off x="228601" y="1230020"/>
            <a:ext cx="6800850" cy="557213"/>
          </a:xfrm>
          <a:prstGeom prst="rect">
            <a:avLst/>
          </a:prstGeom>
        </p:spPr>
        <p:txBody>
          <a:bodyPr/>
          <a:lstStyle>
            <a:lvl1pPr marL="0" indent="0" algn="l">
              <a:buNone/>
              <a:defRPr sz="2800" b="0">
                <a:solidFill>
                  <a:schemeClr val="accent4"/>
                </a:solidFill>
              </a:defRPr>
            </a:lvl1pPr>
          </a:lstStyle>
          <a:p>
            <a:pPr lvl="0"/>
            <a:r>
              <a:rPr lang="nl-NL" dirty="0"/>
              <a:t>Hier komt een titel</a:t>
            </a:r>
            <a:endParaRPr lang="nl-BE" dirty="0"/>
          </a:p>
        </p:txBody>
      </p:sp>
      <p:sp>
        <p:nvSpPr>
          <p:cNvPr id="7" name="Tijdelijke aanduiding voor inhoud 6">
            <a:extLst>
              <a:ext uri="{FF2B5EF4-FFF2-40B4-BE49-F238E27FC236}">
                <a16:creationId xmlns:a16="http://schemas.microsoft.com/office/drawing/2014/main" id="{34CF7C4D-EC67-EE5F-800E-8624028B17C3}"/>
              </a:ext>
            </a:extLst>
          </p:cNvPr>
          <p:cNvSpPr>
            <a:spLocks noGrp="1"/>
          </p:cNvSpPr>
          <p:nvPr>
            <p:ph sz="quarter" idx="10" hasCustomPrompt="1"/>
          </p:nvPr>
        </p:nvSpPr>
        <p:spPr>
          <a:xfrm>
            <a:off x="7364730" y="0"/>
            <a:ext cx="4827270" cy="6857999"/>
          </a:xfrm>
          <a:prstGeom prst="rect">
            <a:avLst/>
          </a:prstGeom>
        </p:spPr>
        <p:txBody>
          <a:bodyPr/>
          <a:lstStyle>
            <a:lvl1pPr marL="0" indent="0">
              <a:buNone/>
              <a:defRPr i="1"/>
            </a:lvl1pPr>
          </a:lstStyle>
          <a:p>
            <a:pPr lvl="0"/>
            <a:r>
              <a:rPr lang="nl-BE" dirty="0"/>
              <a:t>Kies uit verschillende media</a:t>
            </a:r>
          </a:p>
        </p:txBody>
      </p:sp>
      <p:sp>
        <p:nvSpPr>
          <p:cNvPr id="2" name="Titel 1">
            <a:extLst>
              <a:ext uri="{FF2B5EF4-FFF2-40B4-BE49-F238E27FC236}">
                <a16:creationId xmlns:a16="http://schemas.microsoft.com/office/drawing/2014/main" id="{411A5590-3A85-68A7-1B32-3D81AF928AC8}"/>
              </a:ext>
            </a:extLst>
          </p:cNvPr>
          <p:cNvSpPr>
            <a:spLocks noGrp="1"/>
          </p:cNvSpPr>
          <p:nvPr>
            <p:ph type="title" hasCustomPrompt="1"/>
          </p:nvPr>
        </p:nvSpPr>
        <p:spPr>
          <a:xfrm>
            <a:off x="228600" y="243371"/>
            <a:ext cx="6800850" cy="856767"/>
          </a:xfrm>
          <a:prstGeom prst="rect">
            <a:avLst/>
          </a:prstGeom>
        </p:spPr>
        <p:txBody>
          <a:bodyPr anchor="t"/>
          <a:lstStyle>
            <a:lvl1pPr algn="l">
              <a:defRPr sz="4400" b="1">
                <a:solidFill>
                  <a:schemeClr val="tx1"/>
                </a:solidFill>
                <a:latin typeface="Calibri" panose="020F0502020204030204" pitchFamily="34" charset="0"/>
                <a:cs typeface="Calibri" panose="020F0502020204030204" pitchFamily="34" charset="0"/>
              </a:defRPr>
            </a:lvl1pPr>
          </a:lstStyle>
          <a:p>
            <a:r>
              <a:rPr lang="nl-NL" dirty="0"/>
              <a:t>Hier komt een titel</a:t>
            </a:r>
            <a:endParaRPr lang="nl-BE" dirty="0"/>
          </a:p>
        </p:txBody>
      </p:sp>
      <p:sp>
        <p:nvSpPr>
          <p:cNvPr id="5" name="Tijdelijke aanduiding voor tekst 23">
            <a:extLst>
              <a:ext uri="{FF2B5EF4-FFF2-40B4-BE49-F238E27FC236}">
                <a16:creationId xmlns:a16="http://schemas.microsoft.com/office/drawing/2014/main" id="{4DD2BB12-7969-5438-246F-CC51C606571B}"/>
              </a:ext>
            </a:extLst>
          </p:cNvPr>
          <p:cNvSpPr>
            <a:spLocks noGrp="1"/>
          </p:cNvSpPr>
          <p:nvPr>
            <p:ph type="body" sz="quarter" idx="12" hasCustomPrompt="1"/>
          </p:nvPr>
        </p:nvSpPr>
        <p:spPr>
          <a:xfrm>
            <a:off x="488063" y="2096002"/>
            <a:ext cx="6171653" cy="3843335"/>
          </a:xfrm>
          <a:prstGeom prst="rect">
            <a:avLst/>
          </a:prstGeom>
        </p:spPr>
        <p:txBody>
          <a:bodyPr/>
          <a:lstStyle>
            <a:lvl1pPr marL="0" indent="0">
              <a:buFont typeface="Arial" panose="020B0604020202020204" pitchFamily="34" charset="0"/>
              <a:buNone/>
              <a:defRPr sz="2000">
                <a:solidFill>
                  <a:schemeClr val="accent6">
                    <a:lumMod val="50000"/>
                  </a:schemeClr>
                </a:solidFill>
              </a:defRPr>
            </a:lvl1pPr>
          </a:lstStyle>
          <a:p>
            <a:pPr lvl="0"/>
            <a:r>
              <a:rPr lang="nl-NL" dirty="0"/>
              <a:t>Tekst</a:t>
            </a:r>
          </a:p>
        </p:txBody>
      </p:sp>
    </p:spTree>
    <p:extLst>
      <p:ext uri="{BB962C8B-B14F-4D97-AF65-F5344CB8AC3E}">
        <p14:creationId xmlns:p14="http://schemas.microsoft.com/office/powerpoint/2010/main" val="31742669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 met media kader">
    <p:spTree>
      <p:nvGrpSpPr>
        <p:cNvPr id="1" name=""/>
        <p:cNvGrpSpPr/>
        <p:nvPr/>
      </p:nvGrpSpPr>
      <p:grpSpPr>
        <a:xfrm>
          <a:off x="0" y="0"/>
          <a:ext cx="0" cy="0"/>
          <a:chOff x="0" y="0"/>
          <a:chExt cx="0" cy="0"/>
        </a:xfrm>
      </p:grpSpPr>
      <p:sp>
        <p:nvSpPr>
          <p:cNvPr id="4" name="Rechthoek met diagonaal twee afgeronde hoeken 3">
            <a:extLst>
              <a:ext uri="{FF2B5EF4-FFF2-40B4-BE49-F238E27FC236}">
                <a16:creationId xmlns:a16="http://schemas.microsoft.com/office/drawing/2014/main" id="{C9F361F3-32BE-194C-E47A-65A5AB91C231}"/>
              </a:ext>
            </a:extLst>
          </p:cNvPr>
          <p:cNvSpPr/>
          <p:nvPr userDrawn="1"/>
        </p:nvSpPr>
        <p:spPr>
          <a:xfrm>
            <a:off x="5138057" y="1914527"/>
            <a:ext cx="6690581" cy="4460873"/>
          </a:xfrm>
          <a:prstGeom prst="round2Diag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2" name="Tijdelijke aanduiding voor tekst 20">
            <a:extLst>
              <a:ext uri="{FF2B5EF4-FFF2-40B4-BE49-F238E27FC236}">
                <a16:creationId xmlns:a16="http://schemas.microsoft.com/office/drawing/2014/main" id="{AD65DF91-B937-89FE-6254-8B1C61C6123A}"/>
              </a:ext>
            </a:extLst>
          </p:cNvPr>
          <p:cNvSpPr>
            <a:spLocks noGrp="1"/>
          </p:cNvSpPr>
          <p:nvPr>
            <p:ph type="body" sz="quarter" idx="11" hasCustomPrompt="1"/>
          </p:nvPr>
        </p:nvSpPr>
        <p:spPr>
          <a:xfrm>
            <a:off x="5299911" y="1357314"/>
            <a:ext cx="6377739" cy="557213"/>
          </a:xfrm>
          <a:prstGeom prst="rect">
            <a:avLst/>
          </a:prstGeom>
        </p:spPr>
        <p:txBody>
          <a:bodyPr/>
          <a:lstStyle>
            <a:lvl1pPr marL="0" indent="0" algn="l">
              <a:buNone/>
              <a:defRPr sz="2800" b="0">
                <a:solidFill>
                  <a:schemeClr val="accent4"/>
                </a:solidFill>
              </a:defRPr>
            </a:lvl1pPr>
          </a:lstStyle>
          <a:p>
            <a:pPr lvl="0"/>
            <a:r>
              <a:rPr lang="nl-NL" dirty="0"/>
              <a:t>Hier komt een titel</a:t>
            </a:r>
            <a:endParaRPr lang="nl-BE" dirty="0"/>
          </a:p>
        </p:txBody>
      </p:sp>
      <p:sp>
        <p:nvSpPr>
          <p:cNvPr id="24" name="Tijdelijke aanduiding voor tekst 23">
            <a:extLst>
              <a:ext uri="{FF2B5EF4-FFF2-40B4-BE49-F238E27FC236}">
                <a16:creationId xmlns:a16="http://schemas.microsoft.com/office/drawing/2014/main" id="{EA047BFF-BAEB-9E52-3041-28727B2C6111}"/>
              </a:ext>
            </a:extLst>
          </p:cNvPr>
          <p:cNvSpPr>
            <a:spLocks noGrp="1"/>
          </p:cNvSpPr>
          <p:nvPr>
            <p:ph type="body" sz="quarter" idx="12" hasCustomPrompt="1"/>
          </p:nvPr>
        </p:nvSpPr>
        <p:spPr>
          <a:xfrm>
            <a:off x="5397520" y="2223296"/>
            <a:ext cx="6171653" cy="3843335"/>
          </a:xfrm>
          <a:prstGeom prst="rect">
            <a:avLst/>
          </a:prstGeom>
        </p:spPr>
        <p:txBody>
          <a:bodyPr/>
          <a:lstStyle>
            <a:lvl1pPr marL="0" indent="0">
              <a:buFont typeface="Arial" panose="020B0604020202020204" pitchFamily="34" charset="0"/>
              <a:buNone/>
              <a:defRPr sz="2000">
                <a:solidFill>
                  <a:schemeClr val="accent6">
                    <a:lumMod val="50000"/>
                  </a:schemeClr>
                </a:solidFill>
              </a:defRPr>
            </a:lvl1pPr>
          </a:lstStyle>
          <a:p>
            <a:pPr lvl="0"/>
            <a:r>
              <a:rPr lang="nl-NL" dirty="0"/>
              <a:t>Tekst</a:t>
            </a:r>
          </a:p>
        </p:txBody>
      </p:sp>
      <p:sp>
        <p:nvSpPr>
          <p:cNvPr id="7" name="Tijdelijke aanduiding voor inhoud 6">
            <a:extLst>
              <a:ext uri="{FF2B5EF4-FFF2-40B4-BE49-F238E27FC236}">
                <a16:creationId xmlns:a16="http://schemas.microsoft.com/office/drawing/2014/main" id="{A58FE15A-A57D-EC3C-A2C0-23A33203A6BD}"/>
              </a:ext>
            </a:extLst>
          </p:cNvPr>
          <p:cNvSpPr>
            <a:spLocks noGrp="1"/>
          </p:cNvSpPr>
          <p:nvPr>
            <p:ph sz="quarter" idx="10" hasCustomPrompt="1"/>
          </p:nvPr>
        </p:nvSpPr>
        <p:spPr>
          <a:xfrm>
            <a:off x="0" y="0"/>
            <a:ext cx="5011487" cy="6858000"/>
          </a:xfrm>
          <a:prstGeom prst="rect">
            <a:avLst/>
          </a:prstGeom>
        </p:spPr>
        <p:txBody>
          <a:bodyPr/>
          <a:lstStyle>
            <a:lvl1pPr marL="0" indent="0">
              <a:buNone/>
              <a:defRPr/>
            </a:lvl1pPr>
          </a:lstStyle>
          <a:p>
            <a:pPr lvl="0"/>
            <a:r>
              <a:rPr lang="nl-BE" dirty="0"/>
              <a:t>Kies uit verschillende media</a:t>
            </a:r>
          </a:p>
        </p:txBody>
      </p:sp>
      <p:sp>
        <p:nvSpPr>
          <p:cNvPr id="2" name="Titel 1">
            <a:extLst>
              <a:ext uri="{FF2B5EF4-FFF2-40B4-BE49-F238E27FC236}">
                <a16:creationId xmlns:a16="http://schemas.microsoft.com/office/drawing/2014/main" id="{FBCC36D7-450C-E30F-298F-575DE6802FC7}"/>
              </a:ext>
            </a:extLst>
          </p:cNvPr>
          <p:cNvSpPr>
            <a:spLocks noGrp="1"/>
          </p:cNvSpPr>
          <p:nvPr>
            <p:ph type="title" hasCustomPrompt="1"/>
          </p:nvPr>
        </p:nvSpPr>
        <p:spPr>
          <a:xfrm>
            <a:off x="5138056" y="243371"/>
            <a:ext cx="6690581" cy="856767"/>
          </a:xfrm>
          <a:prstGeom prst="rect">
            <a:avLst/>
          </a:prstGeom>
        </p:spPr>
        <p:txBody>
          <a:bodyPr anchor="t"/>
          <a:lstStyle>
            <a:lvl1pPr algn="l">
              <a:defRPr sz="4400" b="1">
                <a:solidFill>
                  <a:schemeClr val="tx1"/>
                </a:solidFill>
                <a:latin typeface="Calibri" panose="020F0502020204030204" pitchFamily="34" charset="0"/>
                <a:cs typeface="Calibri" panose="020F0502020204030204" pitchFamily="34" charset="0"/>
              </a:defRPr>
            </a:lvl1pPr>
          </a:lstStyle>
          <a:p>
            <a:r>
              <a:rPr lang="nl-NL" dirty="0"/>
              <a:t>Hier komt een titel</a:t>
            </a:r>
            <a:endParaRPr lang="nl-BE" dirty="0"/>
          </a:p>
        </p:txBody>
      </p:sp>
    </p:spTree>
    <p:extLst>
      <p:ext uri="{BB962C8B-B14F-4D97-AF65-F5344CB8AC3E}">
        <p14:creationId xmlns:p14="http://schemas.microsoft.com/office/powerpoint/2010/main" val="27984528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ide zonder kader en media zonder subtitel">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34CF7C4D-EC67-EE5F-800E-8624028B17C3}"/>
              </a:ext>
            </a:extLst>
          </p:cNvPr>
          <p:cNvSpPr>
            <a:spLocks noGrp="1"/>
          </p:cNvSpPr>
          <p:nvPr>
            <p:ph sz="quarter" idx="10" hasCustomPrompt="1"/>
          </p:nvPr>
        </p:nvSpPr>
        <p:spPr>
          <a:xfrm>
            <a:off x="7364730" y="0"/>
            <a:ext cx="4827270" cy="6857999"/>
          </a:xfrm>
          <a:prstGeom prst="rect">
            <a:avLst/>
          </a:prstGeom>
        </p:spPr>
        <p:txBody>
          <a:bodyPr/>
          <a:lstStyle>
            <a:lvl1pPr marL="0" indent="0">
              <a:buNone/>
              <a:defRPr i="1"/>
            </a:lvl1pPr>
          </a:lstStyle>
          <a:p>
            <a:pPr lvl="0"/>
            <a:r>
              <a:rPr lang="nl-BE" dirty="0"/>
              <a:t>Kies uit verschillende media</a:t>
            </a:r>
          </a:p>
        </p:txBody>
      </p:sp>
      <p:sp>
        <p:nvSpPr>
          <p:cNvPr id="2" name="Titel 1">
            <a:extLst>
              <a:ext uri="{FF2B5EF4-FFF2-40B4-BE49-F238E27FC236}">
                <a16:creationId xmlns:a16="http://schemas.microsoft.com/office/drawing/2014/main" id="{411A5590-3A85-68A7-1B32-3D81AF928AC8}"/>
              </a:ext>
            </a:extLst>
          </p:cNvPr>
          <p:cNvSpPr>
            <a:spLocks noGrp="1"/>
          </p:cNvSpPr>
          <p:nvPr>
            <p:ph type="title" hasCustomPrompt="1"/>
          </p:nvPr>
        </p:nvSpPr>
        <p:spPr>
          <a:xfrm>
            <a:off x="228600" y="243371"/>
            <a:ext cx="6800850" cy="856767"/>
          </a:xfrm>
          <a:prstGeom prst="rect">
            <a:avLst/>
          </a:prstGeom>
        </p:spPr>
        <p:txBody>
          <a:bodyPr anchor="t"/>
          <a:lstStyle>
            <a:lvl1pPr algn="l">
              <a:defRPr sz="4400" b="1">
                <a:solidFill>
                  <a:schemeClr val="tx1"/>
                </a:solidFill>
                <a:latin typeface="Calibri" panose="020F0502020204030204" pitchFamily="34" charset="0"/>
                <a:cs typeface="Calibri" panose="020F0502020204030204" pitchFamily="34" charset="0"/>
              </a:defRPr>
            </a:lvl1pPr>
          </a:lstStyle>
          <a:p>
            <a:r>
              <a:rPr lang="nl-NL" dirty="0"/>
              <a:t>Hier komt een titel</a:t>
            </a:r>
            <a:endParaRPr lang="nl-BE" dirty="0"/>
          </a:p>
        </p:txBody>
      </p:sp>
      <p:sp>
        <p:nvSpPr>
          <p:cNvPr id="5" name="Tijdelijke aanduiding voor tekst 23">
            <a:extLst>
              <a:ext uri="{FF2B5EF4-FFF2-40B4-BE49-F238E27FC236}">
                <a16:creationId xmlns:a16="http://schemas.microsoft.com/office/drawing/2014/main" id="{4DD2BB12-7969-5438-246F-CC51C606571B}"/>
              </a:ext>
            </a:extLst>
          </p:cNvPr>
          <p:cNvSpPr>
            <a:spLocks noGrp="1"/>
          </p:cNvSpPr>
          <p:nvPr>
            <p:ph type="body" sz="quarter" idx="12" hasCustomPrompt="1"/>
          </p:nvPr>
        </p:nvSpPr>
        <p:spPr>
          <a:xfrm>
            <a:off x="228600" y="1434353"/>
            <a:ext cx="6800849" cy="4937975"/>
          </a:xfrm>
          <a:prstGeom prst="rect">
            <a:avLst/>
          </a:prstGeom>
        </p:spPr>
        <p:txBody>
          <a:bodyPr/>
          <a:lstStyle>
            <a:lvl1pPr marL="0" indent="0">
              <a:buFont typeface="Arial" panose="020B0604020202020204" pitchFamily="34" charset="0"/>
              <a:buNone/>
              <a:defRPr sz="2400">
                <a:solidFill>
                  <a:schemeClr val="accent6">
                    <a:lumMod val="50000"/>
                  </a:schemeClr>
                </a:solidFill>
              </a:defRPr>
            </a:lvl1pPr>
          </a:lstStyle>
          <a:p>
            <a:pPr lvl="0"/>
            <a:r>
              <a:rPr lang="nl-NL" dirty="0"/>
              <a:t>Tekst</a:t>
            </a:r>
          </a:p>
        </p:txBody>
      </p:sp>
    </p:spTree>
    <p:extLst>
      <p:ext uri="{BB962C8B-B14F-4D97-AF65-F5344CB8AC3E}">
        <p14:creationId xmlns:p14="http://schemas.microsoft.com/office/powerpoint/2010/main" val="40286428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lide met titel en kader">
    <p:spTree>
      <p:nvGrpSpPr>
        <p:cNvPr id="1" name=""/>
        <p:cNvGrpSpPr/>
        <p:nvPr/>
      </p:nvGrpSpPr>
      <p:grpSpPr>
        <a:xfrm>
          <a:off x="0" y="0"/>
          <a:ext cx="0" cy="0"/>
          <a:chOff x="0" y="0"/>
          <a:chExt cx="0" cy="0"/>
        </a:xfrm>
      </p:grpSpPr>
      <p:sp>
        <p:nvSpPr>
          <p:cNvPr id="7" name="Rechthoek met diagonaal twee afgeronde hoeken 6">
            <a:extLst>
              <a:ext uri="{FF2B5EF4-FFF2-40B4-BE49-F238E27FC236}">
                <a16:creationId xmlns:a16="http://schemas.microsoft.com/office/drawing/2014/main" id="{9E929A71-66E6-ACB3-2B42-B82D3CA3D626}"/>
              </a:ext>
            </a:extLst>
          </p:cNvPr>
          <p:cNvSpPr/>
          <p:nvPr userDrawn="1"/>
        </p:nvSpPr>
        <p:spPr>
          <a:xfrm>
            <a:off x="228600" y="1100138"/>
            <a:ext cx="11600038" cy="4680887"/>
          </a:xfrm>
          <a:prstGeom prst="round2DiagRect">
            <a:avLst/>
          </a:prstGeom>
          <a:solidFill>
            <a:schemeClr val="accent3">
              <a:lumMod val="20000"/>
              <a:lumOff val="80000"/>
            </a:schemeClr>
          </a:solidFill>
          <a:ln cap="rnd">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 name="Tijdelijke aanduiding voor tekst 23">
            <a:extLst>
              <a:ext uri="{FF2B5EF4-FFF2-40B4-BE49-F238E27FC236}">
                <a16:creationId xmlns:a16="http://schemas.microsoft.com/office/drawing/2014/main" id="{3EC0CEBD-BC16-AAC7-0FF4-B10A6C74FDCB}"/>
              </a:ext>
            </a:extLst>
          </p:cNvPr>
          <p:cNvSpPr>
            <a:spLocks noGrp="1"/>
          </p:cNvSpPr>
          <p:nvPr>
            <p:ph type="body" sz="quarter" idx="12" hasCustomPrompt="1"/>
          </p:nvPr>
        </p:nvSpPr>
        <p:spPr>
          <a:xfrm>
            <a:off x="779318" y="1505599"/>
            <a:ext cx="10498602" cy="3814546"/>
          </a:xfrm>
          <a:prstGeom prst="rect">
            <a:avLst/>
          </a:prstGeom>
        </p:spPr>
        <p:txBody>
          <a:bodyPr/>
          <a:lstStyle>
            <a:lvl1pPr marL="0" indent="0">
              <a:buFont typeface="Arial" panose="020B0604020202020204" pitchFamily="34" charset="0"/>
              <a:buNone/>
              <a:defRPr sz="2800">
                <a:solidFill>
                  <a:schemeClr val="accent6">
                    <a:lumMod val="50000"/>
                  </a:schemeClr>
                </a:solidFill>
              </a:defRPr>
            </a:lvl1pPr>
          </a:lstStyle>
          <a:p>
            <a:pPr lvl="0"/>
            <a:r>
              <a:rPr lang="nl-NL" dirty="0"/>
              <a:t>Tekst</a:t>
            </a:r>
          </a:p>
        </p:txBody>
      </p:sp>
      <p:sp>
        <p:nvSpPr>
          <p:cNvPr id="5" name="Titel 1">
            <a:extLst>
              <a:ext uri="{FF2B5EF4-FFF2-40B4-BE49-F238E27FC236}">
                <a16:creationId xmlns:a16="http://schemas.microsoft.com/office/drawing/2014/main" id="{4D59D94B-6B9C-D5DB-9BA5-01BD2A176CA6}"/>
              </a:ext>
            </a:extLst>
          </p:cNvPr>
          <p:cNvSpPr>
            <a:spLocks noGrp="1"/>
          </p:cNvSpPr>
          <p:nvPr>
            <p:ph type="title" hasCustomPrompt="1"/>
          </p:nvPr>
        </p:nvSpPr>
        <p:spPr>
          <a:xfrm>
            <a:off x="228600" y="243371"/>
            <a:ext cx="11600038" cy="856767"/>
          </a:xfrm>
          <a:prstGeom prst="rect">
            <a:avLst/>
          </a:prstGeom>
        </p:spPr>
        <p:txBody>
          <a:bodyPr anchor="t"/>
          <a:lstStyle>
            <a:lvl1pPr algn="l">
              <a:defRPr sz="4400" b="1">
                <a:solidFill>
                  <a:schemeClr val="tx1"/>
                </a:solidFill>
                <a:latin typeface="Calibri" panose="020F0502020204030204" pitchFamily="34" charset="0"/>
                <a:cs typeface="Calibri" panose="020F0502020204030204" pitchFamily="34" charset="0"/>
              </a:defRPr>
            </a:lvl1pPr>
          </a:lstStyle>
          <a:p>
            <a:r>
              <a:rPr lang="nl-NL" dirty="0"/>
              <a:t>Hier komt een titel</a:t>
            </a:r>
            <a:endParaRPr lang="nl-BE" dirty="0"/>
          </a:p>
        </p:txBody>
      </p:sp>
    </p:spTree>
    <p:extLst>
      <p:ext uri="{BB962C8B-B14F-4D97-AF65-F5344CB8AC3E}">
        <p14:creationId xmlns:p14="http://schemas.microsoft.com/office/powerpoint/2010/main" val="38857113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lide met titel zonder kader">
    <p:spTree>
      <p:nvGrpSpPr>
        <p:cNvPr id="1" name=""/>
        <p:cNvGrpSpPr/>
        <p:nvPr/>
      </p:nvGrpSpPr>
      <p:grpSpPr>
        <a:xfrm>
          <a:off x="0" y="0"/>
          <a:ext cx="0" cy="0"/>
          <a:chOff x="0" y="0"/>
          <a:chExt cx="0" cy="0"/>
        </a:xfrm>
      </p:grpSpPr>
      <p:sp>
        <p:nvSpPr>
          <p:cNvPr id="3" name="Tijdelijke aanduiding voor inhoud 6">
            <a:extLst>
              <a:ext uri="{FF2B5EF4-FFF2-40B4-BE49-F238E27FC236}">
                <a16:creationId xmlns:a16="http://schemas.microsoft.com/office/drawing/2014/main" id="{3261081E-E996-895F-0BA4-E8DB529E993D}"/>
              </a:ext>
            </a:extLst>
          </p:cNvPr>
          <p:cNvSpPr>
            <a:spLocks noGrp="1"/>
          </p:cNvSpPr>
          <p:nvPr>
            <p:ph sz="quarter" idx="10" hasCustomPrompt="1"/>
          </p:nvPr>
        </p:nvSpPr>
        <p:spPr>
          <a:xfrm>
            <a:off x="228600" y="1385888"/>
            <a:ext cx="11600038" cy="4629150"/>
          </a:xfrm>
          <a:prstGeom prst="rect">
            <a:avLst/>
          </a:prstGeom>
        </p:spPr>
        <p:txBody>
          <a:bodyPr/>
          <a:lstStyle>
            <a:lvl1pPr marL="0" indent="0">
              <a:buNone/>
              <a:defRPr/>
            </a:lvl1pPr>
          </a:lstStyle>
          <a:p>
            <a:pPr lvl="0"/>
            <a:r>
              <a:rPr lang="nl-BE" dirty="0"/>
              <a:t>Kies uit verschillende media</a:t>
            </a:r>
          </a:p>
        </p:txBody>
      </p:sp>
      <p:sp>
        <p:nvSpPr>
          <p:cNvPr id="2" name="Titel 1">
            <a:extLst>
              <a:ext uri="{FF2B5EF4-FFF2-40B4-BE49-F238E27FC236}">
                <a16:creationId xmlns:a16="http://schemas.microsoft.com/office/drawing/2014/main" id="{80612908-A2C1-B42F-5589-CC6CE99427D6}"/>
              </a:ext>
            </a:extLst>
          </p:cNvPr>
          <p:cNvSpPr>
            <a:spLocks noGrp="1"/>
          </p:cNvSpPr>
          <p:nvPr>
            <p:ph type="title" hasCustomPrompt="1"/>
          </p:nvPr>
        </p:nvSpPr>
        <p:spPr>
          <a:xfrm>
            <a:off x="228600" y="243371"/>
            <a:ext cx="11600038" cy="856767"/>
          </a:xfrm>
          <a:prstGeom prst="rect">
            <a:avLst/>
          </a:prstGeom>
        </p:spPr>
        <p:txBody>
          <a:bodyPr anchor="t"/>
          <a:lstStyle>
            <a:lvl1pPr algn="l">
              <a:defRPr sz="4400" b="1">
                <a:solidFill>
                  <a:schemeClr val="tx1"/>
                </a:solidFill>
                <a:latin typeface="Calibri" panose="020F0502020204030204" pitchFamily="34" charset="0"/>
                <a:cs typeface="Calibri" panose="020F0502020204030204" pitchFamily="34" charset="0"/>
              </a:defRPr>
            </a:lvl1pPr>
          </a:lstStyle>
          <a:p>
            <a:r>
              <a:rPr lang="nl-NL" dirty="0"/>
              <a:t>Hier komt een titel</a:t>
            </a:r>
            <a:endParaRPr lang="nl-BE" dirty="0"/>
          </a:p>
        </p:txBody>
      </p:sp>
    </p:spTree>
    <p:extLst>
      <p:ext uri="{BB962C8B-B14F-4D97-AF65-F5344CB8AC3E}">
        <p14:creationId xmlns:p14="http://schemas.microsoft.com/office/powerpoint/2010/main" val="34976383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 met titel &amp; 3 media">
    <p:spTree>
      <p:nvGrpSpPr>
        <p:cNvPr id="1" name=""/>
        <p:cNvGrpSpPr/>
        <p:nvPr/>
      </p:nvGrpSpPr>
      <p:grpSpPr>
        <a:xfrm>
          <a:off x="0" y="0"/>
          <a:ext cx="0" cy="0"/>
          <a:chOff x="0" y="0"/>
          <a:chExt cx="0" cy="0"/>
        </a:xfrm>
      </p:grpSpPr>
      <p:sp>
        <p:nvSpPr>
          <p:cNvPr id="3" name="Tijdelijke aanduiding voor inhoud 6">
            <a:extLst>
              <a:ext uri="{FF2B5EF4-FFF2-40B4-BE49-F238E27FC236}">
                <a16:creationId xmlns:a16="http://schemas.microsoft.com/office/drawing/2014/main" id="{3261081E-E996-895F-0BA4-E8DB529E993D}"/>
              </a:ext>
            </a:extLst>
          </p:cNvPr>
          <p:cNvSpPr>
            <a:spLocks noGrp="1"/>
          </p:cNvSpPr>
          <p:nvPr>
            <p:ph sz="quarter" idx="10" hasCustomPrompt="1"/>
          </p:nvPr>
        </p:nvSpPr>
        <p:spPr>
          <a:xfrm>
            <a:off x="255494" y="1479315"/>
            <a:ext cx="3599476" cy="4397921"/>
          </a:xfrm>
          <a:prstGeom prst="rect">
            <a:avLst/>
          </a:prstGeom>
        </p:spPr>
        <p:txBody>
          <a:bodyPr/>
          <a:lstStyle>
            <a:lvl1pPr marL="0" indent="0">
              <a:buNone/>
              <a:defRPr/>
            </a:lvl1pPr>
          </a:lstStyle>
          <a:p>
            <a:pPr lvl="0"/>
            <a:r>
              <a:rPr lang="nl-BE" dirty="0"/>
              <a:t>Kies uit verschillende media</a:t>
            </a:r>
          </a:p>
        </p:txBody>
      </p:sp>
      <p:sp>
        <p:nvSpPr>
          <p:cNvPr id="2" name="Titel 1">
            <a:extLst>
              <a:ext uri="{FF2B5EF4-FFF2-40B4-BE49-F238E27FC236}">
                <a16:creationId xmlns:a16="http://schemas.microsoft.com/office/drawing/2014/main" id="{80612908-A2C1-B42F-5589-CC6CE99427D6}"/>
              </a:ext>
            </a:extLst>
          </p:cNvPr>
          <p:cNvSpPr>
            <a:spLocks noGrp="1"/>
          </p:cNvSpPr>
          <p:nvPr>
            <p:ph type="title" hasCustomPrompt="1"/>
          </p:nvPr>
        </p:nvSpPr>
        <p:spPr>
          <a:xfrm>
            <a:off x="228600" y="243371"/>
            <a:ext cx="11600038" cy="856767"/>
          </a:xfrm>
          <a:prstGeom prst="rect">
            <a:avLst/>
          </a:prstGeom>
        </p:spPr>
        <p:txBody>
          <a:bodyPr anchor="t"/>
          <a:lstStyle>
            <a:lvl1pPr algn="l">
              <a:defRPr sz="4400" b="1">
                <a:solidFill>
                  <a:schemeClr val="tx1"/>
                </a:solidFill>
                <a:latin typeface="Calibri" panose="020F0502020204030204" pitchFamily="34" charset="0"/>
                <a:cs typeface="Calibri" panose="020F0502020204030204" pitchFamily="34" charset="0"/>
              </a:defRPr>
            </a:lvl1pPr>
          </a:lstStyle>
          <a:p>
            <a:r>
              <a:rPr lang="nl-NL" dirty="0"/>
              <a:t>Hier komt een titel</a:t>
            </a:r>
            <a:endParaRPr lang="nl-BE" dirty="0"/>
          </a:p>
        </p:txBody>
      </p:sp>
      <p:sp>
        <p:nvSpPr>
          <p:cNvPr id="4" name="Tijdelijke aanduiding voor inhoud 6">
            <a:extLst>
              <a:ext uri="{FF2B5EF4-FFF2-40B4-BE49-F238E27FC236}">
                <a16:creationId xmlns:a16="http://schemas.microsoft.com/office/drawing/2014/main" id="{65CA26DC-B182-1380-9B67-846D8E262AC0}"/>
              </a:ext>
            </a:extLst>
          </p:cNvPr>
          <p:cNvSpPr>
            <a:spLocks noGrp="1"/>
          </p:cNvSpPr>
          <p:nvPr>
            <p:ph sz="quarter" idx="11" hasCustomPrompt="1"/>
          </p:nvPr>
        </p:nvSpPr>
        <p:spPr>
          <a:xfrm>
            <a:off x="4296262" y="1479315"/>
            <a:ext cx="3599476" cy="4397921"/>
          </a:xfrm>
          <a:prstGeom prst="rect">
            <a:avLst/>
          </a:prstGeom>
        </p:spPr>
        <p:txBody>
          <a:bodyPr/>
          <a:lstStyle>
            <a:lvl1pPr marL="0" indent="0">
              <a:buNone/>
              <a:defRPr/>
            </a:lvl1pPr>
          </a:lstStyle>
          <a:p>
            <a:pPr lvl="0"/>
            <a:r>
              <a:rPr lang="nl-BE" dirty="0"/>
              <a:t>Kies uit verschillende media</a:t>
            </a:r>
          </a:p>
        </p:txBody>
      </p:sp>
      <p:sp>
        <p:nvSpPr>
          <p:cNvPr id="5" name="Tijdelijke aanduiding voor inhoud 6">
            <a:extLst>
              <a:ext uri="{FF2B5EF4-FFF2-40B4-BE49-F238E27FC236}">
                <a16:creationId xmlns:a16="http://schemas.microsoft.com/office/drawing/2014/main" id="{0ADE2A70-82B4-ED96-61EE-0EFA70835A77}"/>
              </a:ext>
            </a:extLst>
          </p:cNvPr>
          <p:cNvSpPr>
            <a:spLocks noGrp="1"/>
          </p:cNvSpPr>
          <p:nvPr>
            <p:ph sz="quarter" idx="12" hasCustomPrompt="1"/>
          </p:nvPr>
        </p:nvSpPr>
        <p:spPr>
          <a:xfrm>
            <a:off x="8337030" y="1479315"/>
            <a:ext cx="3599476" cy="4397921"/>
          </a:xfrm>
          <a:prstGeom prst="rect">
            <a:avLst/>
          </a:prstGeom>
        </p:spPr>
        <p:txBody>
          <a:bodyPr/>
          <a:lstStyle>
            <a:lvl1pPr marL="0" indent="0">
              <a:buNone/>
              <a:defRPr/>
            </a:lvl1pPr>
          </a:lstStyle>
          <a:p>
            <a:pPr lvl="0"/>
            <a:r>
              <a:rPr lang="nl-BE" dirty="0"/>
              <a:t>Kies uit verschillende media</a:t>
            </a:r>
          </a:p>
        </p:txBody>
      </p:sp>
    </p:spTree>
    <p:extLst>
      <p:ext uri="{BB962C8B-B14F-4D97-AF65-F5344CB8AC3E}">
        <p14:creationId xmlns:p14="http://schemas.microsoft.com/office/powerpoint/2010/main" val="32915441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met enkel media">
    <p:spTree>
      <p:nvGrpSpPr>
        <p:cNvPr id="1" name=""/>
        <p:cNvGrpSpPr/>
        <p:nvPr/>
      </p:nvGrpSpPr>
      <p:grpSpPr>
        <a:xfrm>
          <a:off x="0" y="0"/>
          <a:ext cx="0" cy="0"/>
          <a:chOff x="0" y="0"/>
          <a:chExt cx="0" cy="0"/>
        </a:xfrm>
      </p:grpSpPr>
      <p:sp>
        <p:nvSpPr>
          <p:cNvPr id="3" name="Tijdelijke aanduiding voor inhoud 6">
            <a:extLst>
              <a:ext uri="{FF2B5EF4-FFF2-40B4-BE49-F238E27FC236}">
                <a16:creationId xmlns:a16="http://schemas.microsoft.com/office/drawing/2014/main" id="{3261081E-E996-895F-0BA4-E8DB529E993D}"/>
              </a:ext>
            </a:extLst>
          </p:cNvPr>
          <p:cNvSpPr>
            <a:spLocks noGrp="1"/>
          </p:cNvSpPr>
          <p:nvPr>
            <p:ph sz="quarter" idx="10" hasCustomPrompt="1"/>
          </p:nvPr>
        </p:nvSpPr>
        <p:spPr>
          <a:xfrm>
            <a:off x="228599" y="257175"/>
            <a:ext cx="11758613" cy="5757863"/>
          </a:xfrm>
          <a:prstGeom prst="rect">
            <a:avLst/>
          </a:prstGeom>
        </p:spPr>
        <p:txBody>
          <a:bodyPr/>
          <a:lstStyle>
            <a:lvl1pPr marL="0" indent="0">
              <a:buNone/>
              <a:defRPr/>
            </a:lvl1pPr>
          </a:lstStyle>
          <a:p>
            <a:pPr lvl="0"/>
            <a:r>
              <a:rPr lang="nl-BE" dirty="0"/>
              <a:t>Kies uit verschillende media</a:t>
            </a:r>
          </a:p>
        </p:txBody>
      </p:sp>
    </p:spTree>
    <p:extLst>
      <p:ext uri="{BB962C8B-B14F-4D97-AF65-F5344CB8AC3E}">
        <p14:creationId xmlns:p14="http://schemas.microsoft.com/office/powerpoint/2010/main" val="331861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8.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8.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2.svg"/><Relationship Id="rId5" Type="http://schemas.openxmlformats.org/officeDocument/2006/relationships/theme" Target="../theme/theme3.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2.sv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Afbeelding 1" descr="Afbeelding met logo, zwart, wit, Graphics&#10;&#10;Door AI gegenereerde inhoud is mogelijk onjuist.">
            <a:extLst>
              <a:ext uri="{FF2B5EF4-FFF2-40B4-BE49-F238E27FC236}">
                <a16:creationId xmlns:a16="http://schemas.microsoft.com/office/drawing/2014/main" id="{366B6806-9A20-2FBA-8170-0847E86ACA6D}"/>
              </a:ext>
            </a:extLst>
          </p:cNvPr>
          <p:cNvPicPr>
            <a:picLocks noChangeAspect="1"/>
          </p:cNvPicPr>
          <p:nvPr userDrawn="1"/>
        </p:nvPicPr>
        <p:blipFill>
          <a:blip r:embed="rId9" cstate="screen">
            <a:alphaModFix/>
            <a:extLst>
              <a:ext uri="{28A0092B-C50C-407E-A947-70E740481C1C}">
                <a14:useLocalDpi xmlns:a14="http://schemas.microsoft.com/office/drawing/2010/main" val="0"/>
              </a:ext>
            </a:extLst>
          </a:blip>
          <a:stretch>
            <a:fillRect/>
          </a:stretch>
        </p:blipFill>
        <p:spPr>
          <a:xfrm>
            <a:off x="-59094" y="127000"/>
            <a:ext cx="12251094" cy="6891240"/>
          </a:xfrm>
          <a:prstGeom prst="rect">
            <a:avLst/>
          </a:prstGeom>
        </p:spPr>
      </p:pic>
      <p:pic>
        <p:nvPicPr>
          <p:cNvPr id="3" name="Graphic 2">
            <a:extLst>
              <a:ext uri="{FF2B5EF4-FFF2-40B4-BE49-F238E27FC236}">
                <a16:creationId xmlns:a16="http://schemas.microsoft.com/office/drawing/2014/main" id="{2D3282A3-FED8-C8C6-4FB8-979A91888D46}"/>
              </a:ext>
            </a:extLst>
          </p:cNvPr>
          <p:cNvPicPr>
            <a:picLocks noChangeAspect="1"/>
          </p:cNvPicPr>
          <p:nvPr userDrawn="1"/>
        </p:nvPicPr>
        <p:blipFill>
          <a:blip>
            <a:alphaModFix amt="20000"/>
            <a:extLst>
              <a:ext uri="{96DAC541-7B7A-43D3-8B79-37D633B846F1}">
                <asvg:svgBlip xmlns:asvg="http://schemas.microsoft.com/office/drawing/2016/SVG/main" r:embed="rId10"/>
              </a:ext>
            </a:extLst>
          </a:blip>
          <a:stretch>
            <a:fillRect/>
          </a:stretch>
        </p:blipFill>
        <p:spPr>
          <a:xfrm>
            <a:off x="-29547" y="2835224"/>
            <a:ext cx="12251094" cy="3215912"/>
          </a:xfrm>
          <a:prstGeom prst="rect">
            <a:avLst/>
          </a:prstGeom>
        </p:spPr>
      </p:pic>
      <p:pic>
        <p:nvPicPr>
          <p:cNvPr id="7" name="Afbeelding 6">
            <a:extLst>
              <a:ext uri="{FF2B5EF4-FFF2-40B4-BE49-F238E27FC236}">
                <a16:creationId xmlns:a16="http://schemas.microsoft.com/office/drawing/2014/main" id="{4264CB87-5CCA-F94B-8599-C3D9E0B87BA7}"/>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9645921" y="6096214"/>
            <a:ext cx="2338072" cy="761786"/>
          </a:xfrm>
          <a:prstGeom prst="rect">
            <a:avLst/>
          </a:prstGeom>
        </p:spPr>
      </p:pic>
    </p:spTree>
    <p:extLst>
      <p:ext uri="{BB962C8B-B14F-4D97-AF65-F5344CB8AC3E}">
        <p14:creationId xmlns:p14="http://schemas.microsoft.com/office/powerpoint/2010/main" val="388782983"/>
      </p:ext>
    </p:extLst>
  </p:cSld>
  <p:clrMap bg1="lt1" tx1="dk1" bg2="lt2" tx2="dk2" accent1="accent1" accent2="accent2" accent3="accent3" accent4="accent4" accent5="accent5" accent6="accent6" hlink="hlink" folHlink="folHlink"/>
  <p:sldLayoutIdLst>
    <p:sldLayoutId id="2147483648" r:id="rId1"/>
    <p:sldLayoutId id="2147483696" r:id="rId2"/>
    <p:sldLayoutId id="2147483695" r:id="rId3"/>
    <p:sldLayoutId id="2147483737" r:id="rId4"/>
    <p:sldLayoutId id="2147483738" r:id="rId5"/>
    <p:sldLayoutId id="2147483739" r:id="rId6"/>
    <p:sldLayoutId id="2147483740" r:id="rId7"/>
  </p:sldLayoutIdLst>
  <p:hf hdr="0" ftr="0" dt="0"/>
  <p:txStyles>
    <p:titleStyle>
      <a:lvl1pPr algn="r" defTabSz="914400" rtl="0" eaLnBrk="1" latinLnBrk="0" hangingPunct="1">
        <a:lnSpc>
          <a:spcPct val="90000"/>
        </a:lnSpc>
        <a:spcBef>
          <a:spcPct val="0"/>
        </a:spcBef>
        <a:buNone/>
        <a:defRPr sz="4400" b="1" kern="1200">
          <a:solidFill>
            <a:schemeClr val="tx1"/>
          </a:solidFill>
          <a:latin typeface="Nunito"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Tekstvak 9"/>
          <p:cNvSpPr txBox="1"/>
          <p:nvPr userDrawn="1"/>
        </p:nvSpPr>
        <p:spPr>
          <a:xfrm>
            <a:off x="10536073" y="6155141"/>
            <a:ext cx="1057212" cy="369332"/>
          </a:xfrm>
          <a:prstGeom prst="rect">
            <a:avLst/>
          </a:prstGeom>
          <a:noFill/>
        </p:spPr>
        <p:txBody>
          <a:bodyPr wrap="square" rtlCol="0">
            <a:spAutoFit/>
          </a:bodyPr>
          <a:lstStyle/>
          <a:p>
            <a:pPr algn="r"/>
            <a:fld id="{9E95D794-3AEF-4845-9A34-2D2478FC349A}" type="slidenum">
              <a:rPr lang="nl-BE" smtClean="0"/>
              <a:pPr algn="r"/>
              <a:t>‹nr.›</a:t>
            </a:fld>
            <a:endParaRPr lang="nl-BE" dirty="0"/>
          </a:p>
        </p:txBody>
      </p:sp>
      <p:sp>
        <p:nvSpPr>
          <p:cNvPr id="7" name="Tekstvak 6">
            <a:extLst>
              <a:ext uri="{FF2B5EF4-FFF2-40B4-BE49-F238E27FC236}">
                <a16:creationId xmlns:a16="http://schemas.microsoft.com/office/drawing/2014/main" id="{431A6582-7421-2FB3-C7EB-53C3DE4A0F4A}"/>
              </a:ext>
            </a:extLst>
          </p:cNvPr>
          <p:cNvSpPr txBox="1"/>
          <p:nvPr userDrawn="1"/>
        </p:nvSpPr>
        <p:spPr>
          <a:xfrm>
            <a:off x="228601" y="192600"/>
            <a:ext cx="9444038" cy="769441"/>
          </a:xfrm>
          <a:prstGeom prst="rect">
            <a:avLst/>
          </a:prstGeom>
          <a:noFill/>
        </p:spPr>
        <p:txBody>
          <a:bodyPr wrap="square" rtlCol="0">
            <a:spAutoFit/>
          </a:bodyPr>
          <a:lstStyle/>
          <a:p>
            <a:r>
              <a:rPr lang="nl-BE" sz="4400" b="1" dirty="0">
                <a:solidFill>
                  <a:schemeClr val="tx1"/>
                </a:solidFill>
                <a:latin typeface="Calibri" panose="020F0502020204030204" pitchFamily="34" charset="0"/>
                <a:cs typeface="Calibri" panose="020F0502020204030204" pitchFamily="34" charset="0"/>
              </a:rPr>
              <a:t>Inhoudstafel</a:t>
            </a:r>
          </a:p>
        </p:txBody>
      </p:sp>
      <p:pic>
        <p:nvPicPr>
          <p:cNvPr id="2" name="Afbeelding 1" descr="Afbeelding met logo, zwart, wit, Graphics&#10;&#10;Door AI gegenereerde inhoud is mogelijk onjuist.">
            <a:extLst>
              <a:ext uri="{FF2B5EF4-FFF2-40B4-BE49-F238E27FC236}">
                <a16:creationId xmlns:a16="http://schemas.microsoft.com/office/drawing/2014/main" id="{42D9DBE9-4DCB-862F-FFC1-90D888A80EE4}"/>
              </a:ext>
            </a:extLst>
          </p:cNvPr>
          <p:cNvPicPr>
            <a:picLocks noChangeAspect="1"/>
          </p:cNvPicPr>
          <p:nvPr userDrawn="1"/>
        </p:nvPicPr>
        <p:blipFill>
          <a:blip r:embed="rId5" cstate="screen">
            <a:alphaModFix/>
            <a:extLst>
              <a:ext uri="{28A0092B-C50C-407E-A947-70E740481C1C}">
                <a14:useLocalDpi xmlns:a14="http://schemas.microsoft.com/office/drawing/2010/main" val="0"/>
              </a:ext>
            </a:extLst>
          </a:blip>
          <a:stretch>
            <a:fillRect/>
          </a:stretch>
        </p:blipFill>
        <p:spPr>
          <a:xfrm>
            <a:off x="-59094" y="127000"/>
            <a:ext cx="12251094" cy="6891240"/>
          </a:xfrm>
          <a:prstGeom prst="rect">
            <a:avLst/>
          </a:prstGeom>
        </p:spPr>
      </p:pic>
      <p:pic>
        <p:nvPicPr>
          <p:cNvPr id="3" name="Graphic 2">
            <a:extLst>
              <a:ext uri="{FF2B5EF4-FFF2-40B4-BE49-F238E27FC236}">
                <a16:creationId xmlns:a16="http://schemas.microsoft.com/office/drawing/2014/main" id="{50646F87-6143-33EC-4E8B-9ADC3C26801E}"/>
              </a:ext>
            </a:extLst>
          </p:cNvPr>
          <p:cNvPicPr>
            <a:picLocks noChangeAspect="1"/>
          </p:cNvPicPr>
          <p:nvPr userDrawn="1"/>
        </p:nvPicPr>
        <p:blipFill>
          <a:blip>
            <a:alphaModFix amt="20000"/>
            <a:extLst>
              <a:ext uri="{96DAC541-7B7A-43D3-8B79-37D633B846F1}">
                <asvg:svgBlip xmlns:asvg="http://schemas.microsoft.com/office/drawing/2016/SVG/main" r:embed="rId6"/>
              </a:ext>
            </a:extLst>
          </a:blip>
          <a:stretch>
            <a:fillRect/>
          </a:stretch>
        </p:blipFill>
        <p:spPr>
          <a:xfrm>
            <a:off x="-29547" y="2835224"/>
            <a:ext cx="12251094" cy="3215912"/>
          </a:xfrm>
          <a:prstGeom prst="rect">
            <a:avLst/>
          </a:prstGeom>
        </p:spPr>
      </p:pic>
      <p:grpSp>
        <p:nvGrpSpPr>
          <p:cNvPr id="4" name="Groep 3">
            <a:extLst>
              <a:ext uri="{FF2B5EF4-FFF2-40B4-BE49-F238E27FC236}">
                <a16:creationId xmlns:a16="http://schemas.microsoft.com/office/drawing/2014/main" id="{42B07DD3-61AE-3140-7F17-B8A2AB11523C}"/>
              </a:ext>
            </a:extLst>
          </p:cNvPr>
          <p:cNvGrpSpPr/>
          <p:nvPr userDrawn="1"/>
        </p:nvGrpSpPr>
        <p:grpSpPr>
          <a:xfrm>
            <a:off x="228601" y="6101794"/>
            <a:ext cx="1735813" cy="565559"/>
            <a:chOff x="228601" y="6101794"/>
            <a:chExt cx="1735813" cy="565559"/>
          </a:xfrm>
        </p:grpSpPr>
        <p:sp>
          <p:nvSpPr>
            <p:cNvPr id="8" name="Ovaal 7">
              <a:extLst>
                <a:ext uri="{FF2B5EF4-FFF2-40B4-BE49-F238E27FC236}">
                  <a16:creationId xmlns:a16="http://schemas.microsoft.com/office/drawing/2014/main" id="{6942734C-341D-9AF4-9C9B-F89A954A11A1}"/>
                </a:ext>
              </a:extLst>
            </p:cNvPr>
            <p:cNvSpPr/>
            <p:nvPr userDrawn="1"/>
          </p:nvSpPr>
          <p:spPr>
            <a:xfrm>
              <a:off x="336214" y="6207327"/>
              <a:ext cx="350476" cy="35047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7A13E00C-B5AF-055A-C56E-A9F4389D0069}"/>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28601" y="6101794"/>
              <a:ext cx="1735813" cy="565559"/>
            </a:xfrm>
            <a:prstGeom prst="rect">
              <a:avLst/>
            </a:prstGeom>
          </p:spPr>
        </p:pic>
      </p:grpSp>
    </p:spTree>
    <p:extLst>
      <p:ext uri="{BB962C8B-B14F-4D97-AF65-F5344CB8AC3E}">
        <p14:creationId xmlns:p14="http://schemas.microsoft.com/office/powerpoint/2010/main" val="932447080"/>
      </p:ext>
    </p:extLst>
  </p:cSld>
  <p:clrMap bg1="lt1" tx1="dk1" bg2="lt2" tx2="dk2" accent1="accent1" accent2="accent2" accent3="accent3" accent4="accent4" accent5="accent5" accent6="accent6" hlink="hlink" folHlink="folHlink"/>
  <p:sldLayoutIdLst>
    <p:sldLayoutId id="2147483666" r:id="rId1"/>
    <p:sldLayoutId id="2147483697" r:id="rId2"/>
    <p:sldLayoutId id="2147483698" r:id="rId3"/>
  </p:sldLayoutIdLst>
  <p:hf hdr="0" ftr="0" dt="0"/>
  <p:txStyles>
    <p:titleStyle>
      <a:lvl1pPr algn="l" defTabSz="914400" rtl="0" eaLnBrk="1" latinLnBrk="0" hangingPunct="1">
        <a:lnSpc>
          <a:spcPct val="90000"/>
        </a:lnSpc>
        <a:spcBef>
          <a:spcPct val="0"/>
        </a:spcBef>
        <a:buNone/>
        <a:defRPr sz="4000" b="1" kern="1200">
          <a:solidFill>
            <a:schemeClr val="tx1"/>
          </a:solidFill>
          <a:latin typeface="Nunito" pitchFamily="2" charset="77"/>
          <a:ea typeface="+mj-ea"/>
          <a:cs typeface="+mj-cs"/>
        </a:defRPr>
      </a:lvl1pPr>
    </p:titleStyle>
    <p:bodyStyle>
      <a:lvl1pPr marL="742950" indent="-742950" algn="l" defTabSz="914400" rtl="0" eaLnBrk="1" latinLnBrk="0" hangingPunct="1">
        <a:lnSpc>
          <a:spcPct val="90000"/>
        </a:lnSpc>
        <a:spcBef>
          <a:spcPts val="1000"/>
        </a:spcBef>
        <a:buFont typeface="+mj-lt"/>
        <a:buAutoNum type="arabicPeriod"/>
        <a:defRPr sz="35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6E5E7DC-4BF1-FB77-D860-82A75326228A}"/>
              </a:ext>
            </a:extLst>
          </p:cNvPr>
          <p:cNvPicPr>
            <a:picLocks noChangeAspect="1"/>
          </p:cNvPicPr>
          <p:nvPr userDrawn="1"/>
        </p:nvPicPr>
        <p:blipFill>
          <a:blip>
            <a:alphaModFix amt="20000"/>
            <a:extLst>
              <a:ext uri="{96DAC541-7B7A-43D3-8B79-37D633B846F1}">
                <asvg:svgBlip xmlns:asvg="http://schemas.microsoft.com/office/drawing/2016/SVG/main" r:embed="rId6"/>
              </a:ext>
            </a:extLst>
          </a:blip>
          <a:stretch>
            <a:fillRect/>
          </a:stretch>
        </p:blipFill>
        <p:spPr>
          <a:xfrm>
            <a:off x="-29547" y="2835224"/>
            <a:ext cx="12251094" cy="3215912"/>
          </a:xfrm>
          <a:prstGeom prst="rect">
            <a:avLst/>
          </a:prstGeom>
        </p:spPr>
      </p:pic>
      <p:grpSp>
        <p:nvGrpSpPr>
          <p:cNvPr id="4" name="Groep 3">
            <a:extLst>
              <a:ext uri="{FF2B5EF4-FFF2-40B4-BE49-F238E27FC236}">
                <a16:creationId xmlns:a16="http://schemas.microsoft.com/office/drawing/2014/main" id="{E32A7EEB-51C5-42F2-466E-A0446A7630A3}"/>
              </a:ext>
            </a:extLst>
          </p:cNvPr>
          <p:cNvGrpSpPr/>
          <p:nvPr userDrawn="1"/>
        </p:nvGrpSpPr>
        <p:grpSpPr>
          <a:xfrm>
            <a:off x="228601" y="6101794"/>
            <a:ext cx="1735813" cy="565559"/>
            <a:chOff x="228601" y="6101794"/>
            <a:chExt cx="1735813" cy="565559"/>
          </a:xfrm>
        </p:grpSpPr>
        <p:sp>
          <p:nvSpPr>
            <p:cNvPr id="7" name="Ovaal 6">
              <a:extLst>
                <a:ext uri="{FF2B5EF4-FFF2-40B4-BE49-F238E27FC236}">
                  <a16:creationId xmlns:a16="http://schemas.microsoft.com/office/drawing/2014/main" id="{97C8499E-3194-8E10-2748-1D2BEB93C783}"/>
                </a:ext>
              </a:extLst>
            </p:cNvPr>
            <p:cNvSpPr/>
            <p:nvPr userDrawn="1"/>
          </p:nvSpPr>
          <p:spPr>
            <a:xfrm>
              <a:off x="336214" y="6207327"/>
              <a:ext cx="350476" cy="35047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98D7F7BF-6798-5C22-680F-2A7C7885906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28601" y="6101794"/>
              <a:ext cx="1735813" cy="565559"/>
            </a:xfrm>
            <a:prstGeom prst="rect">
              <a:avLst/>
            </a:prstGeom>
          </p:spPr>
        </p:pic>
      </p:grpSp>
    </p:spTree>
    <p:extLst>
      <p:ext uri="{BB962C8B-B14F-4D97-AF65-F5344CB8AC3E}">
        <p14:creationId xmlns:p14="http://schemas.microsoft.com/office/powerpoint/2010/main" val="18951316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3" r:id="rId4"/>
  </p:sldLayoutIdLst>
  <p:hf hdr="0" ftr="0" dt="0"/>
  <p:txStyles>
    <p:titleStyle>
      <a:lvl1pPr algn="l" defTabSz="914400" rtl="0" eaLnBrk="1" latinLnBrk="0" hangingPunct="1">
        <a:lnSpc>
          <a:spcPct val="90000"/>
        </a:lnSpc>
        <a:spcBef>
          <a:spcPct val="0"/>
        </a:spcBef>
        <a:buNone/>
        <a:defRPr sz="4400" b="1" kern="1200">
          <a:solidFill>
            <a:schemeClr val="tx1"/>
          </a:solidFill>
          <a:latin typeface="Nunito"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4ABDCA2-746C-D0A1-468E-3BBF1E12965B}"/>
              </a:ext>
            </a:extLst>
          </p:cNvPr>
          <p:cNvPicPr>
            <a:picLocks noChangeAspect="1"/>
          </p:cNvPicPr>
          <p:nvPr userDrawn="1"/>
        </p:nvPicPr>
        <p:blipFill>
          <a:blip>
            <a:alphaModFix amt="20000"/>
            <a:extLst>
              <a:ext uri="{96DAC541-7B7A-43D3-8B79-37D633B846F1}">
                <asvg:svgBlip xmlns:asvg="http://schemas.microsoft.com/office/drawing/2016/SVG/main" r:embed="rId21"/>
              </a:ext>
            </a:extLst>
          </a:blip>
          <a:stretch>
            <a:fillRect/>
          </a:stretch>
        </p:blipFill>
        <p:spPr>
          <a:xfrm>
            <a:off x="-29547" y="2835224"/>
            <a:ext cx="12251094" cy="3215912"/>
          </a:xfrm>
          <a:prstGeom prst="rect">
            <a:avLst/>
          </a:prstGeom>
        </p:spPr>
      </p:pic>
      <p:grpSp>
        <p:nvGrpSpPr>
          <p:cNvPr id="4" name="Groep 3">
            <a:extLst>
              <a:ext uri="{FF2B5EF4-FFF2-40B4-BE49-F238E27FC236}">
                <a16:creationId xmlns:a16="http://schemas.microsoft.com/office/drawing/2014/main" id="{EF7C46C2-9252-43EF-EBD5-99FEF248B8E5}"/>
              </a:ext>
            </a:extLst>
          </p:cNvPr>
          <p:cNvGrpSpPr/>
          <p:nvPr userDrawn="1"/>
        </p:nvGrpSpPr>
        <p:grpSpPr>
          <a:xfrm>
            <a:off x="228601" y="6101794"/>
            <a:ext cx="1735813" cy="565559"/>
            <a:chOff x="228601" y="6101794"/>
            <a:chExt cx="1735813" cy="565559"/>
          </a:xfrm>
        </p:grpSpPr>
        <p:sp>
          <p:nvSpPr>
            <p:cNvPr id="7" name="Ovaal 6">
              <a:extLst>
                <a:ext uri="{FF2B5EF4-FFF2-40B4-BE49-F238E27FC236}">
                  <a16:creationId xmlns:a16="http://schemas.microsoft.com/office/drawing/2014/main" id="{3DC8EFE5-F66B-AEA4-ADE4-8FF067643619}"/>
                </a:ext>
              </a:extLst>
            </p:cNvPr>
            <p:cNvSpPr/>
            <p:nvPr userDrawn="1"/>
          </p:nvSpPr>
          <p:spPr>
            <a:xfrm>
              <a:off x="336214" y="6207327"/>
              <a:ext cx="350476" cy="35047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1C869B4F-2D33-D997-6103-E9DC2871FE82}"/>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228601" y="6101794"/>
              <a:ext cx="1735813" cy="565559"/>
            </a:xfrm>
            <a:prstGeom prst="rect">
              <a:avLst/>
            </a:prstGeom>
          </p:spPr>
        </p:pic>
      </p:grpSp>
    </p:spTree>
    <p:extLst>
      <p:ext uri="{BB962C8B-B14F-4D97-AF65-F5344CB8AC3E}">
        <p14:creationId xmlns:p14="http://schemas.microsoft.com/office/powerpoint/2010/main" val="2455842613"/>
      </p:ext>
    </p:extLst>
  </p:cSld>
  <p:clrMap bg1="lt1" tx1="dk1" bg2="lt2" tx2="dk2" accent1="accent1" accent2="accent2" accent3="accent3" accent4="accent4" accent5="accent5" accent6="accent6" hlink="hlink" folHlink="folHlink"/>
  <p:sldLayoutIdLst>
    <p:sldLayoutId id="2147483699" r:id="rId1"/>
    <p:sldLayoutId id="2147483683" r:id="rId2"/>
    <p:sldLayoutId id="2147483701" r:id="rId3"/>
    <p:sldLayoutId id="2147483715" r:id="rId4"/>
    <p:sldLayoutId id="2147483702" r:id="rId5"/>
    <p:sldLayoutId id="2147483703" r:id="rId6"/>
    <p:sldLayoutId id="2147483704" r:id="rId7"/>
    <p:sldLayoutId id="2147483705" r:id="rId8"/>
    <p:sldLayoutId id="2147483706" r:id="rId9"/>
    <p:sldLayoutId id="2147483716" r:id="rId10"/>
    <p:sldLayoutId id="2147483713" r:id="rId11"/>
    <p:sldLayoutId id="2147483700" r:id="rId12"/>
    <p:sldLayoutId id="2147483680" r:id="rId13"/>
    <p:sldLayoutId id="2147483682" r:id="rId14"/>
    <p:sldLayoutId id="2147483694" r:id="rId15"/>
    <p:sldLayoutId id="2147483669" r:id="rId16"/>
    <p:sldLayoutId id="2147483691" r:id="rId17"/>
    <p:sldLayoutId id="2147483693" r:id="rId18"/>
    <p:sldLayoutId id="2147483692"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9.xml"/><Relationship Id="rId1" Type="http://schemas.openxmlformats.org/officeDocument/2006/relationships/video" Target="https://www.youtube.com/embed/QrdYTxM-U8I?feature=oembed" TargetMode="Externa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microsoft.com/office/2007/relationships/hdphoto" Target="../media/hdphoto3.wdp"/><Relationship Id="rId5" Type="http://schemas.openxmlformats.org/officeDocument/2006/relationships/image" Target="../media/image26.png"/><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hyperlink" Target="https://www.familiehulp.be/opleiding" TargetMode="External"/><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9.xml"/><Relationship Id="rId1" Type="http://schemas.openxmlformats.org/officeDocument/2006/relationships/video" Target="https://www.youtube.com/embed/0sX7gfVTj7U?feature=oembed" TargetMode="External"/><Relationship Id="rId6" Type="http://schemas.openxmlformats.org/officeDocument/2006/relationships/hyperlink" Target="https://www.videoask.com/fr6ijozdv" TargetMode="External"/><Relationship Id="rId5" Type="http://schemas.openxmlformats.org/officeDocument/2006/relationships/image" Target="../media/image34.jpeg"/><Relationship Id="rId4" Type="http://schemas.openxmlformats.org/officeDocument/2006/relationships/image" Target="../media/image5.emf"/></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3.xml"/><Relationship Id="rId1" Type="http://schemas.openxmlformats.org/officeDocument/2006/relationships/slideLayout" Target="../slideLayouts/slideLayout19.xml"/><Relationship Id="rId5" Type="http://schemas.openxmlformats.org/officeDocument/2006/relationships/hyperlink" Target="http://www.wijzijnfamiliehulp.be/loonbaremas" TargetMode="External"/><Relationship Id="rId4" Type="http://schemas.openxmlformats.org/officeDocument/2006/relationships/hyperlink" Target="http://wijzijnfamiliehulp.be/loonbarema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9.xml"/><Relationship Id="rId1" Type="http://schemas.openxmlformats.org/officeDocument/2006/relationships/video" Target="https://www.youtube.com/embed/wJfLsfhA5Gc?feature=oembed" TargetMode="External"/><Relationship Id="rId6" Type="http://schemas.openxmlformats.org/officeDocument/2006/relationships/image" Target="../media/image37.jpeg"/><Relationship Id="rId5" Type="http://schemas.openxmlformats.org/officeDocument/2006/relationships/hyperlink" Target="https://www.videoask.com/fr6ijozdv" TargetMode="External"/><Relationship Id="rId4" Type="http://schemas.openxmlformats.org/officeDocument/2006/relationships/image" Target="../media/image5.emf"/></Relationships>
</file>

<file path=ppt/slides/_rels/slide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6.xml"/><Relationship Id="rId1" Type="http://schemas.openxmlformats.org/officeDocument/2006/relationships/slideLayout" Target="../slideLayouts/slideLayout19.xml"/><Relationship Id="rId6" Type="http://schemas.openxmlformats.org/officeDocument/2006/relationships/hyperlink" Target="http://www.wijzijnfamiliehulp.be/loonbaremas" TargetMode="External"/><Relationship Id="rId5" Type="http://schemas.openxmlformats.org/officeDocument/2006/relationships/hyperlink" Target="http://wijzijnfamiliehulp.be/loonbaremas" TargetMode="External"/><Relationship Id="rId4" Type="http://schemas.openxmlformats.org/officeDocument/2006/relationships/hyperlink" Target="http://www.familiehulp.be/diploma"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slide" Target="slide27.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ideo" Target="https://www.youtube.com/embed/JkpItZaah98?feature=oembed" TargetMode="External"/><Relationship Id="rId6" Type="http://schemas.openxmlformats.org/officeDocument/2006/relationships/image" Target="../media/image39.jpeg"/><Relationship Id="rId5" Type="http://schemas.openxmlformats.org/officeDocument/2006/relationships/hyperlink" Target="https://www.videoask.com/fr6ijozdv" TargetMode="External"/><Relationship Id="rId4" Type="http://schemas.openxmlformats.org/officeDocument/2006/relationships/image" Target="../media/image5.emf"/></Relationships>
</file>

<file path=ppt/slides/_rels/slide2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hyperlink" Target="http://www.wijzijnfamiliehulp.be/loonbaremas" TargetMode="External"/><Relationship Id="rId4" Type="http://schemas.openxmlformats.org/officeDocument/2006/relationships/hyperlink" Target="https://wijzijnfamiliehulp.be/loonbarema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19.xml"/><Relationship Id="rId5" Type="http://schemas.openxmlformats.org/officeDocument/2006/relationships/image" Target="../media/image42.jpeg"/><Relationship Id="rId4" Type="http://schemas.openxmlformats.org/officeDocument/2006/relationships/image" Target="../media/image41.jpeg"/></Relationships>
</file>

<file path=ppt/slides/_rels/slide31.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notesSlide" Target="../notesSlides/notesSlide31.xml"/><Relationship Id="rId7" Type="http://schemas.openxmlformats.org/officeDocument/2006/relationships/slide" Target="slide33.xml"/><Relationship Id="rId12" Type="http://schemas.openxmlformats.org/officeDocument/2006/relationships/image" Target="../media/image44.png"/><Relationship Id="rId2" Type="http://schemas.openxmlformats.org/officeDocument/2006/relationships/slideLayout" Target="../slideLayouts/slideLayout27.xml"/><Relationship Id="rId1" Type="http://schemas.openxmlformats.org/officeDocument/2006/relationships/video" Target="https://www.youtube.com/embed/Re-yPohjd3Y?feature=oembed" TargetMode="External"/><Relationship Id="rId6" Type="http://schemas.openxmlformats.org/officeDocument/2006/relationships/slide" Target="slide32.xml"/><Relationship Id="rId11" Type="http://schemas.openxmlformats.org/officeDocument/2006/relationships/slide" Target="slide37.xml"/><Relationship Id="rId5" Type="http://schemas.openxmlformats.org/officeDocument/2006/relationships/slide" Target="slide31.xml"/><Relationship Id="rId10" Type="http://schemas.openxmlformats.org/officeDocument/2006/relationships/slide" Target="slide36.xml"/><Relationship Id="rId4" Type="http://schemas.openxmlformats.org/officeDocument/2006/relationships/image" Target="../media/image43.jpeg"/><Relationship Id="rId9" Type="http://schemas.openxmlformats.org/officeDocument/2006/relationships/slide" Target="slide35.xml"/></Relationships>
</file>

<file path=ppt/slides/_rels/slide32.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notesSlide" Target="../notesSlides/notesSlide32.xml"/><Relationship Id="rId7" Type="http://schemas.openxmlformats.org/officeDocument/2006/relationships/slide" Target="slide32.xml"/><Relationship Id="rId12" Type="http://schemas.openxmlformats.org/officeDocument/2006/relationships/slide" Target="slide37.xml"/><Relationship Id="rId2" Type="http://schemas.openxmlformats.org/officeDocument/2006/relationships/slideLayout" Target="../slideLayouts/slideLayout27.xml"/><Relationship Id="rId1" Type="http://schemas.openxmlformats.org/officeDocument/2006/relationships/video" Target="https://www.youtube.com/embed/jffqvVrvTsQ?feature=oembed" TargetMode="External"/><Relationship Id="rId6" Type="http://schemas.openxmlformats.org/officeDocument/2006/relationships/slide" Target="slide31.xml"/><Relationship Id="rId11" Type="http://schemas.openxmlformats.org/officeDocument/2006/relationships/slide" Target="slide36.xml"/><Relationship Id="rId5" Type="http://schemas.openxmlformats.org/officeDocument/2006/relationships/image" Target="../media/image44.png"/><Relationship Id="rId10" Type="http://schemas.openxmlformats.org/officeDocument/2006/relationships/slide" Target="slide35.xml"/><Relationship Id="rId4" Type="http://schemas.openxmlformats.org/officeDocument/2006/relationships/image" Target="../media/image45.jpeg"/><Relationship Id="rId9" Type="http://schemas.openxmlformats.org/officeDocument/2006/relationships/slide" Target="slide34.xml"/></Relationships>
</file>

<file path=ppt/slides/_rels/slide33.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notesSlide" Target="../notesSlides/notesSlide33.xml"/><Relationship Id="rId7" Type="http://schemas.openxmlformats.org/officeDocument/2006/relationships/slide" Target="slide32.xml"/><Relationship Id="rId12" Type="http://schemas.openxmlformats.org/officeDocument/2006/relationships/slide" Target="slide37.xml"/><Relationship Id="rId2" Type="http://schemas.openxmlformats.org/officeDocument/2006/relationships/slideLayout" Target="../slideLayouts/slideLayout27.xml"/><Relationship Id="rId1" Type="http://schemas.openxmlformats.org/officeDocument/2006/relationships/video" Target="https://www.youtube.com/embed/bN5dVSXJwW0?feature=oembed" TargetMode="External"/><Relationship Id="rId6" Type="http://schemas.openxmlformats.org/officeDocument/2006/relationships/slide" Target="slide31.xml"/><Relationship Id="rId11" Type="http://schemas.openxmlformats.org/officeDocument/2006/relationships/slide" Target="slide36.xml"/><Relationship Id="rId5" Type="http://schemas.openxmlformats.org/officeDocument/2006/relationships/image" Target="../media/image44.png"/><Relationship Id="rId10" Type="http://schemas.openxmlformats.org/officeDocument/2006/relationships/slide" Target="slide35.xml"/><Relationship Id="rId4" Type="http://schemas.openxmlformats.org/officeDocument/2006/relationships/image" Target="../media/image46.jpeg"/><Relationship Id="rId9" Type="http://schemas.openxmlformats.org/officeDocument/2006/relationships/slide" Target="slide34.xml"/></Relationships>
</file>

<file path=ppt/slides/_rels/slide34.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notesSlide" Target="../notesSlides/notesSlide34.xml"/><Relationship Id="rId7" Type="http://schemas.openxmlformats.org/officeDocument/2006/relationships/slide" Target="slide32.xml"/><Relationship Id="rId12" Type="http://schemas.openxmlformats.org/officeDocument/2006/relationships/slide" Target="slide37.xml"/><Relationship Id="rId2" Type="http://schemas.openxmlformats.org/officeDocument/2006/relationships/slideLayout" Target="../slideLayouts/slideLayout27.xml"/><Relationship Id="rId1" Type="http://schemas.openxmlformats.org/officeDocument/2006/relationships/video" Target="https://www.youtube.com/embed/4UrdO4svsXs?feature=oembed" TargetMode="External"/><Relationship Id="rId6" Type="http://schemas.openxmlformats.org/officeDocument/2006/relationships/slide" Target="slide31.xml"/><Relationship Id="rId11" Type="http://schemas.openxmlformats.org/officeDocument/2006/relationships/slide" Target="slide36.xml"/><Relationship Id="rId5" Type="http://schemas.openxmlformats.org/officeDocument/2006/relationships/image" Target="../media/image44.png"/><Relationship Id="rId10" Type="http://schemas.openxmlformats.org/officeDocument/2006/relationships/slide" Target="slide35.xml"/><Relationship Id="rId4" Type="http://schemas.openxmlformats.org/officeDocument/2006/relationships/image" Target="../media/image47.jpeg"/><Relationship Id="rId9" Type="http://schemas.openxmlformats.org/officeDocument/2006/relationships/slide" Target="slide34.xml"/></Relationships>
</file>

<file path=ppt/slides/_rels/slide35.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notesSlide" Target="../notesSlides/notesSlide35.xml"/><Relationship Id="rId7" Type="http://schemas.openxmlformats.org/officeDocument/2006/relationships/slide" Target="slide32.xml"/><Relationship Id="rId12" Type="http://schemas.openxmlformats.org/officeDocument/2006/relationships/slide" Target="slide37.xml"/><Relationship Id="rId2" Type="http://schemas.openxmlformats.org/officeDocument/2006/relationships/slideLayout" Target="../slideLayouts/slideLayout27.xml"/><Relationship Id="rId1" Type="http://schemas.openxmlformats.org/officeDocument/2006/relationships/video" Target="https://www.youtube.com/embed/gbqoTm4iQkc?feature=oembed" TargetMode="External"/><Relationship Id="rId6" Type="http://schemas.openxmlformats.org/officeDocument/2006/relationships/slide" Target="slide31.xml"/><Relationship Id="rId11" Type="http://schemas.openxmlformats.org/officeDocument/2006/relationships/slide" Target="slide36.xml"/><Relationship Id="rId5" Type="http://schemas.openxmlformats.org/officeDocument/2006/relationships/image" Target="../media/image44.png"/><Relationship Id="rId10" Type="http://schemas.openxmlformats.org/officeDocument/2006/relationships/slide" Target="slide35.xml"/><Relationship Id="rId4" Type="http://schemas.openxmlformats.org/officeDocument/2006/relationships/image" Target="../media/image48.jpeg"/><Relationship Id="rId9" Type="http://schemas.openxmlformats.org/officeDocument/2006/relationships/slide" Target="slide34.xml"/></Relationships>
</file>

<file path=ppt/slides/_rels/slide36.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notesSlide" Target="../notesSlides/notesSlide36.xml"/><Relationship Id="rId7" Type="http://schemas.openxmlformats.org/officeDocument/2006/relationships/slide" Target="slide32.xml"/><Relationship Id="rId12" Type="http://schemas.openxmlformats.org/officeDocument/2006/relationships/slide" Target="slide37.xml"/><Relationship Id="rId2" Type="http://schemas.openxmlformats.org/officeDocument/2006/relationships/slideLayout" Target="../slideLayouts/slideLayout27.xml"/><Relationship Id="rId1" Type="http://schemas.openxmlformats.org/officeDocument/2006/relationships/video" Target="https://www.youtube.com/embed/Z1opHdn3y5A?feature=oembed" TargetMode="External"/><Relationship Id="rId6" Type="http://schemas.openxmlformats.org/officeDocument/2006/relationships/slide" Target="slide31.xml"/><Relationship Id="rId11" Type="http://schemas.openxmlformats.org/officeDocument/2006/relationships/slide" Target="slide36.xml"/><Relationship Id="rId5" Type="http://schemas.openxmlformats.org/officeDocument/2006/relationships/image" Target="../media/image49.jpeg"/><Relationship Id="rId10" Type="http://schemas.openxmlformats.org/officeDocument/2006/relationships/slide" Target="slide35.xml"/><Relationship Id="rId4" Type="http://schemas.openxmlformats.org/officeDocument/2006/relationships/image" Target="../media/image44.png"/><Relationship Id="rId9" Type="http://schemas.openxmlformats.org/officeDocument/2006/relationships/slide" Target="slide34.xml"/></Relationships>
</file>

<file path=ppt/slides/_rels/slide37.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notesSlide" Target="../notesSlides/notesSlide37.xml"/><Relationship Id="rId7" Type="http://schemas.openxmlformats.org/officeDocument/2006/relationships/slide" Target="slide32.xml"/><Relationship Id="rId12" Type="http://schemas.openxmlformats.org/officeDocument/2006/relationships/slide" Target="slide37.xml"/><Relationship Id="rId2" Type="http://schemas.openxmlformats.org/officeDocument/2006/relationships/slideLayout" Target="../slideLayouts/slideLayout27.xml"/><Relationship Id="rId1" Type="http://schemas.openxmlformats.org/officeDocument/2006/relationships/video" Target="https://www.youtube.com/embed/vHD5a4xugfo?feature=oembed" TargetMode="External"/><Relationship Id="rId6" Type="http://schemas.openxmlformats.org/officeDocument/2006/relationships/slide" Target="slide31.xml"/><Relationship Id="rId11" Type="http://schemas.openxmlformats.org/officeDocument/2006/relationships/slide" Target="slide36.xml"/><Relationship Id="rId5" Type="http://schemas.openxmlformats.org/officeDocument/2006/relationships/image" Target="../media/image44.png"/><Relationship Id="rId10" Type="http://schemas.openxmlformats.org/officeDocument/2006/relationships/slide" Target="slide35.xml"/><Relationship Id="rId4" Type="http://schemas.openxmlformats.org/officeDocument/2006/relationships/image" Target="../media/image50.jpeg"/><Relationship Id="rId9" Type="http://schemas.openxmlformats.org/officeDocument/2006/relationships/slide" Target="slide34.xml"/></Relationships>
</file>

<file path=ppt/slides/_rels/slide38.xml.rels><?xml version="1.0" encoding="UTF-8" standalone="yes"?>
<Relationships xmlns="http://schemas.openxmlformats.org/package/2006/relationships"><Relationship Id="rId3" Type="http://schemas.openxmlformats.org/officeDocument/2006/relationships/hyperlink" Target="tel:080011278" TargetMode="External"/><Relationship Id="rId2" Type="http://schemas.openxmlformats.org/officeDocument/2006/relationships/notesSlide" Target="../notesSlides/notesSlide38.xml"/><Relationship Id="rId1" Type="http://schemas.openxmlformats.org/officeDocument/2006/relationships/slideLayout" Target="../slideLayouts/slideLayout19.xml"/><Relationship Id="rId5" Type="http://schemas.openxmlformats.org/officeDocument/2006/relationships/image" Target="../media/image52.png"/><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fgeronde rechthoek 1">
            <a:extLst>
              <a:ext uri="{FF2B5EF4-FFF2-40B4-BE49-F238E27FC236}">
                <a16:creationId xmlns:a16="http://schemas.microsoft.com/office/drawing/2014/main" id="{4CF57083-EA95-1B09-4525-729C0944FAE7}"/>
              </a:ext>
            </a:extLst>
          </p:cNvPr>
          <p:cNvSpPr/>
          <p:nvPr/>
        </p:nvSpPr>
        <p:spPr>
          <a:xfrm>
            <a:off x="7236043" y="3199579"/>
            <a:ext cx="4551218" cy="746532"/>
          </a:xfrm>
          <a:prstGeom prst="roundRect">
            <a:avLst>
              <a:gd name="adj" fmla="val 50000"/>
            </a:avLst>
          </a:prstGeom>
          <a:solidFill>
            <a:srgbClr val="5EB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88286D92-28B3-839C-0917-AF2E2826CA63}"/>
              </a:ext>
            </a:extLst>
          </p:cNvPr>
          <p:cNvSpPr/>
          <p:nvPr/>
        </p:nvSpPr>
        <p:spPr>
          <a:xfrm>
            <a:off x="6231637" y="2555900"/>
            <a:ext cx="6188929" cy="584775"/>
          </a:xfrm>
          <a:prstGeom prst="rect">
            <a:avLst/>
          </a:prstGeom>
        </p:spPr>
        <p:txBody>
          <a:bodyPr wrap="square">
            <a:spAutoFit/>
          </a:bodyPr>
          <a:lstStyle/>
          <a:p>
            <a:pPr algn="ctr"/>
            <a:endParaRPr lang="nl-BE" sz="1600" dirty="0">
              <a:solidFill>
                <a:srgbClr val="21879D"/>
              </a:solidFill>
              <a:latin typeface="Nunito" pitchFamily="2" charset="0"/>
            </a:endParaRPr>
          </a:p>
          <a:p>
            <a:pPr algn="ctr"/>
            <a:r>
              <a:rPr lang="nl-BE" sz="1600" dirty="0">
                <a:solidFill>
                  <a:srgbClr val="21879D"/>
                </a:solidFill>
                <a:latin typeface="Nunito" pitchFamily="2" charset="0"/>
              </a:rPr>
              <a:t>Wil je ook een #verschilmaker worden? </a:t>
            </a:r>
          </a:p>
        </p:txBody>
      </p:sp>
      <p:sp>
        <p:nvSpPr>
          <p:cNvPr id="7" name="object 10">
            <a:extLst>
              <a:ext uri="{FF2B5EF4-FFF2-40B4-BE49-F238E27FC236}">
                <a16:creationId xmlns:a16="http://schemas.microsoft.com/office/drawing/2014/main" id="{6ECF1033-22AA-D5D7-A3B0-A62879A45719}"/>
              </a:ext>
            </a:extLst>
          </p:cNvPr>
          <p:cNvSpPr txBox="1"/>
          <p:nvPr/>
        </p:nvSpPr>
        <p:spPr>
          <a:xfrm>
            <a:off x="7043057" y="2246205"/>
            <a:ext cx="5148944" cy="392415"/>
          </a:xfrm>
          <a:prstGeom prst="rect">
            <a:avLst/>
          </a:prstGeom>
        </p:spPr>
        <p:txBody>
          <a:bodyPr vert="horz" wrap="square" lIns="0" tIns="22860" rIns="0" bIns="0" rtlCol="0">
            <a:spAutoFit/>
          </a:bodyPr>
          <a:lstStyle/>
          <a:p>
            <a:pPr marL="12700" marR="5080" algn="ctr">
              <a:spcBef>
                <a:spcPts val="180"/>
              </a:spcBef>
            </a:pPr>
            <a:r>
              <a:rPr sz="2400" b="1" spc="-85" dirty="0" err="1">
                <a:solidFill>
                  <a:srgbClr val="EB4D96"/>
                </a:solidFill>
                <a:latin typeface="Nunito ExtraBold" pitchFamily="2" charset="0"/>
                <a:cs typeface="Tahoma"/>
              </a:rPr>
              <a:t>Same</a:t>
            </a:r>
            <a:r>
              <a:rPr sz="2400" b="1" spc="-65" dirty="0" err="1">
                <a:solidFill>
                  <a:srgbClr val="EB4D96"/>
                </a:solidFill>
                <a:latin typeface="Nunito ExtraBold" pitchFamily="2" charset="0"/>
                <a:cs typeface="Tahoma"/>
              </a:rPr>
              <a:t>n</a:t>
            </a:r>
            <a:r>
              <a:rPr sz="2400" b="1" spc="-55" dirty="0">
                <a:solidFill>
                  <a:srgbClr val="EB4D96"/>
                </a:solidFill>
                <a:latin typeface="Nunito ExtraBold" pitchFamily="2" charset="0"/>
                <a:cs typeface="Tahoma"/>
              </a:rPr>
              <a:t> </a:t>
            </a:r>
            <a:r>
              <a:rPr sz="2400" b="1" spc="-125" dirty="0">
                <a:solidFill>
                  <a:srgbClr val="EB4D96"/>
                </a:solidFill>
                <a:latin typeface="Nunito ExtraBold" pitchFamily="2" charset="0"/>
                <a:cs typeface="Tahoma"/>
              </a:rPr>
              <a:t>make</a:t>
            </a:r>
            <a:r>
              <a:rPr sz="2400" b="1" spc="-95" dirty="0">
                <a:solidFill>
                  <a:srgbClr val="EB4D96"/>
                </a:solidFill>
                <a:latin typeface="Nunito ExtraBold" pitchFamily="2" charset="0"/>
                <a:cs typeface="Tahoma"/>
              </a:rPr>
              <a:t>n</a:t>
            </a:r>
            <a:r>
              <a:rPr sz="2400" b="1" spc="-55" dirty="0">
                <a:solidFill>
                  <a:srgbClr val="EB4D96"/>
                </a:solidFill>
                <a:latin typeface="Nunito ExtraBold" pitchFamily="2" charset="0"/>
                <a:cs typeface="Tahoma"/>
              </a:rPr>
              <a:t> </a:t>
            </a:r>
            <a:r>
              <a:rPr sz="2400" b="1" spc="-85" dirty="0">
                <a:solidFill>
                  <a:srgbClr val="EB4D96"/>
                </a:solidFill>
                <a:latin typeface="Nunito ExtraBold" pitchFamily="2" charset="0"/>
                <a:cs typeface="Tahoma"/>
              </a:rPr>
              <a:t>we </a:t>
            </a:r>
            <a:r>
              <a:rPr sz="2400" b="1" spc="-110" dirty="0">
                <a:solidFill>
                  <a:srgbClr val="EB4D96"/>
                </a:solidFill>
                <a:latin typeface="Nunito ExtraBold" pitchFamily="2" charset="0"/>
                <a:cs typeface="Tahoma"/>
              </a:rPr>
              <a:t>he</a:t>
            </a:r>
            <a:r>
              <a:rPr sz="2400" b="1" spc="-60" dirty="0">
                <a:solidFill>
                  <a:srgbClr val="EB4D96"/>
                </a:solidFill>
                <a:latin typeface="Nunito ExtraBold" pitchFamily="2" charset="0"/>
                <a:cs typeface="Tahoma"/>
              </a:rPr>
              <a:t>t</a:t>
            </a:r>
            <a:r>
              <a:rPr sz="2400" b="1" spc="-55" dirty="0">
                <a:solidFill>
                  <a:srgbClr val="EB4D96"/>
                </a:solidFill>
                <a:latin typeface="Nunito ExtraBold" pitchFamily="2" charset="0"/>
                <a:cs typeface="Tahoma"/>
              </a:rPr>
              <a:t> </a:t>
            </a:r>
            <a:r>
              <a:rPr sz="2400" b="1" spc="-100" dirty="0">
                <a:solidFill>
                  <a:srgbClr val="EB4D96"/>
                </a:solidFill>
                <a:latin typeface="Nunito ExtraBold" pitchFamily="2" charset="0"/>
                <a:cs typeface="Tahoma"/>
              </a:rPr>
              <a:t>verschi</a:t>
            </a:r>
            <a:r>
              <a:rPr sz="2400" b="1" spc="-30" dirty="0">
                <a:solidFill>
                  <a:srgbClr val="EB4D96"/>
                </a:solidFill>
                <a:latin typeface="Nunito ExtraBold" pitchFamily="2" charset="0"/>
                <a:cs typeface="Tahoma"/>
              </a:rPr>
              <a:t>l!</a:t>
            </a:r>
            <a:endParaRPr sz="2400" dirty="0">
              <a:solidFill>
                <a:srgbClr val="EB4D96"/>
              </a:solidFill>
              <a:latin typeface="Nunito ExtraBold" pitchFamily="2" charset="0"/>
              <a:cs typeface="Tahoma"/>
            </a:endParaRPr>
          </a:p>
        </p:txBody>
      </p:sp>
      <p:sp>
        <p:nvSpPr>
          <p:cNvPr id="8" name="object 15">
            <a:extLst>
              <a:ext uri="{FF2B5EF4-FFF2-40B4-BE49-F238E27FC236}">
                <a16:creationId xmlns:a16="http://schemas.microsoft.com/office/drawing/2014/main" id="{524F56FC-4722-1007-BB2C-FF3E4BBF1ADB}"/>
              </a:ext>
            </a:extLst>
          </p:cNvPr>
          <p:cNvSpPr txBox="1"/>
          <p:nvPr/>
        </p:nvSpPr>
        <p:spPr>
          <a:xfrm>
            <a:off x="7532942" y="3335600"/>
            <a:ext cx="3957419" cy="474489"/>
          </a:xfrm>
          <a:prstGeom prst="rect">
            <a:avLst/>
          </a:prstGeom>
        </p:spPr>
        <p:txBody>
          <a:bodyPr vert="horz" wrap="square" lIns="0" tIns="12700" rIns="0" bIns="0" rtlCol="0">
            <a:spAutoFit/>
          </a:bodyPr>
          <a:lstStyle/>
          <a:p>
            <a:pPr marL="12700" algn="ctr">
              <a:spcBef>
                <a:spcPts val="100"/>
              </a:spcBef>
            </a:pPr>
            <a:r>
              <a:rPr lang="nl-BE" sz="1400" spc="25" dirty="0">
                <a:solidFill>
                  <a:schemeClr val="bg1"/>
                </a:solidFill>
                <a:latin typeface="Nunito" pitchFamily="2" charset="0"/>
                <a:cs typeface="Tahoma"/>
              </a:rPr>
              <a:t>Ontdek ons verhaal en onze jobs </a:t>
            </a:r>
            <a:br>
              <a:rPr lang="nl-BE" sz="1400" spc="25" dirty="0">
                <a:solidFill>
                  <a:schemeClr val="bg1"/>
                </a:solidFill>
                <a:latin typeface="Nunito" pitchFamily="2" charset="0"/>
                <a:cs typeface="Tahoma"/>
              </a:rPr>
            </a:br>
            <a:r>
              <a:rPr sz="1400" spc="20" dirty="0">
                <a:solidFill>
                  <a:schemeClr val="bg1"/>
                </a:solidFill>
                <a:latin typeface="Nunito" pitchFamily="2" charset="0"/>
                <a:cs typeface="Tahoma"/>
              </a:rPr>
              <a:t>op</a:t>
            </a:r>
            <a:r>
              <a:rPr sz="1400" spc="-5" dirty="0">
                <a:solidFill>
                  <a:schemeClr val="bg1"/>
                </a:solidFill>
                <a:latin typeface="Nunito" pitchFamily="2" charset="0"/>
                <a:cs typeface="Tahoma"/>
              </a:rPr>
              <a:t> </a:t>
            </a:r>
            <a:r>
              <a:rPr sz="1600" b="1" spc="-55" dirty="0">
                <a:solidFill>
                  <a:schemeClr val="bg1"/>
                </a:solidFill>
                <a:latin typeface="Nunito ExtraBold" pitchFamily="2" charset="0"/>
                <a:cs typeface="Tahoma"/>
              </a:rPr>
              <a:t>familiehulp.be</a:t>
            </a:r>
            <a:r>
              <a:rPr lang="nl-NL" sz="1600" b="1" spc="-55" dirty="0">
                <a:solidFill>
                  <a:schemeClr val="bg1"/>
                </a:solidFill>
                <a:latin typeface="Nunito ExtraBold" pitchFamily="2" charset="0"/>
                <a:cs typeface="Tahoma"/>
              </a:rPr>
              <a:t>/jobs</a:t>
            </a:r>
            <a:endParaRPr sz="1600" dirty="0">
              <a:solidFill>
                <a:schemeClr val="bg1"/>
              </a:solidFill>
              <a:latin typeface="Nunito ExtraBold" pitchFamily="2" charset="0"/>
              <a:cs typeface="Tahoma"/>
            </a:endParaRPr>
          </a:p>
        </p:txBody>
      </p:sp>
      <p:pic>
        <p:nvPicPr>
          <p:cNvPr id="9" name="Tijdelijke aanduiding voor afbeelding 8">
            <a:extLst>
              <a:ext uri="{FF2B5EF4-FFF2-40B4-BE49-F238E27FC236}">
                <a16:creationId xmlns:a16="http://schemas.microsoft.com/office/drawing/2014/main" id="{CBB47E72-83BA-1FA3-7399-5379E559A402}"/>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67" r="16667"/>
          <a:stretch>
            <a:fillRect/>
          </a:stretch>
        </p:blipFill>
        <p:spPr>
          <a:custGeom>
            <a:avLst/>
            <a:gdLst>
              <a:gd name="connsiteX0" fmla="*/ 0 w 6858000"/>
              <a:gd name="connsiteY0" fmla="*/ 0 h 6858000"/>
              <a:gd name="connsiteX1" fmla="*/ 3429000 w 6858000"/>
              <a:gd name="connsiteY1" fmla="*/ 0 h 6858000"/>
              <a:gd name="connsiteX2" fmla="*/ 6858000 w 6858000"/>
              <a:gd name="connsiteY2" fmla="*/ 3429000 h 6858000"/>
              <a:gd name="connsiteX3" fmla="*/ 3429000 w 6858000"/>
              <a:gd name="connsiteY3" fmla="*/ 6858000 h 6858000"/>
              <a:gd name="connsiteX4" fmla="*/ 0 w 6858000"/>
              <a:gd name="connsiteY4" fmla="*/ 3429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6858000">
                <a:moveTo>
                  <a:pt x="0" y="0"/>
                </a:moveTo>
                <a:lnTo>
                  <a:pt x="3429000" y="0"/>
                </a:lnTo>
                <a:cubicBezTo>
                  <a:pt x="5322784" y="0"/>
                  <a:pt x="6858000" y="1535216"/>
                  <a:pt x="6858000" y="3429000"/>
                </a:cubicBezTo>
                <a:cubicBezTo>
                  <a:pt x="6858000" y="5322784"/>
                  <a:pt x="5322784" y="6858000"/>
                  <a:pt x="3429000" y="6858000"/>
                </a:cubicBezTo>
                <a:cubicBezTo>
                  <a:pt x="1535216" y="6858000"/>
                  <a:pt x="0" y="5322784"/>
                  <a:pt x="0" y="3429000"/>
                </a:cubicBezTo>
                <a:close/>
              </a:path>
            </a:pathLst>
          </a:custGeom>
        </p:spPr>
      </p:pic>
    </p:spTree>
    <p:extLst>
      <p:ext uri="{BB962C8B-B14F-4D97-AF65-F5344CB8AC3E}">
        <p14:creationId xmlns:p14="http://schemas.microsoft.com/office/powerpoint/2010/main" val="132829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350E4CEB-85F3-372B-59C6-50C42D69518E}"/>
              </a:ext>
            </a:extLst>
          </p:cNvPr>
          <p:cNvPicPr>
            <a:picLocks noGrp="1" noChangeAspect="1"/>
          </p:cNvPicPr>
          <p:nvPr>
            <p:ph idx="4294967295"/>
          </p:nvPr>
        </p:nvPicPr>
        <p:blipFill>
          <a:blip r:embed="rId3"/>
          <a:stretch>
            <a:fillRect/>
          </a:stretch>
        </p:blipFill>
        <p:spPr>
          <a:xfrm>
            <a:off x="5603875" y="1203325"/>
            <a:ext cx="6588125" cy="5270500"/>
          </a:xfrm>
        </p:spPr>
      </p:pic>
      <p:sp>
        <p:nvSpPr>
          <p:cNvPr id="8" name="Rechthoek 7"/>
          <p:cNvSpPr/>
          <p:nvPr/>
        </p:nvSpPr>
        <p:spPr>
          <a:xfrm>
            <a:off x="498175" y="391677"/>
            <a:ext cx="10443452" cy="830997"/>
          </a:xfrm>
          <a:prstGeom prst="rect">
            <a:avLst/>
          </a:prstGeom>
        </p:spPr>
        <p:txBody>
          <a:bodyPr wrap="square">
            <a:spAutoFit/>
          </a:bodyPr>
          <a:lstStyle/>
          <a:p>
            <a:r>
              <a:rPr lang="nl-BE" sz="2400" b="1" spc="-85" dirty="0">
                <a:solidFill>
                  <a:srgbClr val="EB4D96"/>
                </a:solidFill>
                <a:latin typeface="Nunito" pitchFamily="2" charset="0"/>
                <a:cs typeface="Tahoma"/>
              </a:rPr>
              <a:t>Familiehulp</a:t>
            </a:r>
            <a:r>
              <a:rPr lang="nl-BE" sz="2400" b="1" dirty="0">
                <a:solidFill>
                  <a:srgbClr val="EB4D96"/>
                </a:solidFill>
                <a:latin typeface="Nunito" pitchFamily="2" charset="0"/>
              </a:rPr>
              <a:t> en haar 13.000 #verschilmakers maken elke dag </a:t>
            </a:r>
            <a:br>
              <a:rPr lang="nl-BE" sz="2400" b="1" dirty="0">
                <a:solidFill>
                  <a:srgbClr val="EB4D96"/>
                </a:solidFill>
                <a:latin typeface="Nunito" pitchFamily="2" charset="0"/>
              </a:rPr>
            </a:br>
            <a:r>
              <a:rPr lang="nl-BE" sz="2400" b="1" dirty="0">
                <a:solidFill>
                  <a:srgbClr val="EB4D96"/>
                </a:solidFill>
                <a:latin typeface="Nunito" pitchFamily="2" charset="0"/>
              </a:rPr>
              <a:t>het verschil voor bijna 80.000 families in gans Vlaanderen en Brussel.</a:t>
            </a:r>
          </a:p>
        </p:txBody>
      </p:sp>
      <p:pic>
        <p:nvPicPr>
          <p:cNvPr id="2" name="Afbeelding 1" descr="Afbeelding met Menselijk gezicht, glimlach, kleding, collage&#10;&#10;Door AI gegenereerde inhoud is mogelijk onjuist.">
            <a:extLst>
              <a:ext uri="{FF2B5EF4-FFF2-40B4-BE49-F238E27FC236}">
                <a16:creationId xmlns:a16="http://schemas.microsoft.com/office/drawing/2014/main" id="{4755107E-28A6-13CD-7898-EEEAD64424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363" y="1829506"/>
            <a:ext cx="11981273" cy="2843013"/>
          </a:xfrm>
          <a:prstGeom prst="rect">
            <a:avLst/>
          </a:prstGeom>
        </p:spPr>
      </p:pic>
    </p:spTree>
    <p:extLst>
      <p:ext uri="{BB962C8B-B14F-4D97-AF65-F5344CB8AC3E}">
        <p14:creationId xmlns:p14="http://schemas.microsoft.com/office/powerpoint/2010/main" val="515001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hoek 7"/>
          <p:cNvSpPr/>
          <p:nvPr/>
        </p:nvSpPr>
        <p:spPr>
          <a:xfrm>
            <a:off x="498175" y="391677"/>
            <a:ext cx="10443452" cy="830997"/>
          </a:xfrm>
          <a:prstGeom prst="rect">
            <a:avLst/>
          </a:prstGeom>
        </p:spPr>
        <p:txBody>
          <a:bodyPr wrap="square">
            <a:spAutoFit/>
          </a:bodyPr>
          <a:lstStyle/>
          <a:p>
            <a:r>
              <a:rPr lang="nl-BE" sz="2400" b="1" spc="-85" dirty="0">
                <a:solidFill>
                  <a:srgbClr val="EB4D96"/>
                </a:solidFill>
                <a:latin typeface="Nunito" pitchFamily="2" charset="0"/>
                <a:cs typeface="Tahoma"/>
              </a:rPr>
              <a:t>Familiehulp</a:t>
            </a:r>
            <a:r>
              <a:rPr lang="nl-BE" sz="2400" b="1" dirty="0">
                <a:solidFill>
                  <a:srgbClr val="EB4D96"/>
                </a:solidFill>
                <a:latin typeface="Nunito" pitchFamily="2" charset="0"/>
              </a:rPr>
              <a:t> en haar 13.000 #verschilmakers maken elke dag </a:t>
            </a:r>
            <a:br>
              <a:rPr lang="nl-BE" sz="2400" b="1" dirty="0">
                <a:solidFill>
                  <a:srgbClr val="EB4D96"/>
                </a:solidFill>
                <a:latin typeface="Nunito" pitchFamily="2" charset="0"/>
              </a:rPr>
            </a:br>
            <a:r>
              <a:rPr lang="nl-BE" sz="2400" b="1" dirty="0">
                <a:solidFill>
                  <a:srgbClr val="EB4D96"/>
                </a:solidFill>
                <a:latin typeface="Nunito" pitchFamily="2" charset="0"/>
              </a:rPr>
              <a:t>het verschil voor bijna 80.000 families in gans Vlaanderen en Brussel.</a:t>
            </a:r>
          </a:p>
        </p:txBody>
      </p:sp>
      <p:sp>
        <p:nvSpPr>
          <p:cNvPr id="6" name="Tekstvak 5">
            <a:extLst>
              <a:ext uri="{FF2B5EF4-FFF2-40B4-BE49-F238E27FC236}">
                <a16:creationId xmlns:a16="http://schemas.microsoft.com/office/drawing/2014/main" id="{6C0F7733-6F09-B9A7-7A82-7AABF66581DA}"/>
              </a:ext>
            </a:extLst>
          </p:cNvPr>
          <p:cNvSpPr txBox="1"/>
          <p:nvPr/>
        </p:nvSpPr>
        <p:spPr>
          <a:xfrm>
            <a:off x="1859345" y="6488668"/>
            <a:ext cx="4555927" cy="369332"/>
          </a:xfrm>
          <a:prstGeom prst="rect">
            <a:avLst/>
          </a:prstGeom>
          <a:noFill/>
        </p:spPr>
        <p:txBody>
          <a:bodyPr wrap="none" rtlCol="0">
            <a:spAutoFit/>
          </a:bodyPr>
          <a:lstStyle/>
          <a:p>
            <a:r>
              <a:rPr lang="nl-NL" dirty="0"/>
              <a:t>Bedrijfsfilm (internet connectie – noodzakelijk)</a:t>
            </a:r>
            <a:endParaRPr lang="nl-BE" dirty="0"/>
          </a:p>
        </p:txBody>
      </p:sp>
      <p:pic>
        <p:nvPicPr>
          <p:cNvPr id="3" name="Onlinemedia 2" title="Bedrijfsvideo Familiehulp">
            <a:hlinkClick r:id="" action="ppaction://media"/>
            <a:extLst>
              <a:ext uri="{FF2B5EF4-FFF2-40B4-BE49-F238E27FC236}">
                <a16:creationId xmlns:a16="http://schemas.microsoft.com/office/drawing/2014/main" id="{8BD64509-2785-E186-8803-CABFE0408662}"/>
              </a:ext>
            </a:extLst>
          </p:cNvPr>
          <p:cNvPicPr>
            <a:picLocks noRot="1" noChangeAspect="1"/>
          </p:cNvPicPr>
          <p:nvPr>
            <a:videoFile r:link="rId1"/>
          </p:nvPr>
        </p:nvPicPr>
        <p:blipFill>
          <a:blip r:embed="rId4"/>
          <a:stretch>
            <a:fillRect/>
          </a:stretch>
        </p:blipFill>
        <p:spPr>
          <a:xfrm>
            <a:off x="1859345" y="1427195"/>
            <a:ext cx="8218908" cy="4640053"/>
          </a:xfrm>
          <a:prstGeom prst="rect">
            <a:avLst/>
          </a:prstGeom>
        </p:spPr>
      </p:pic>
    </p:spTree>
    <p:extLst>
      <p:ext uri="{BB962C8B-B14F-4D97-AF65-F5344CB8AC3E}">
        <p14:creationId xmlns:p14="http://schemas.microsoft.com/office/powerpoint/2010/main" val="3782681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hthoek 39"/>
          <p:cNvSpPr/>
          <p:nvPr/>
        </p:nvSpPr>
        <p:spPr>
          <a:xfrm>
            <a:off x="498176" y="1631626"/>
            <a:ext cx="2466975" cy="461665"/>
          </a:xfrm>
          <a:prstGeom prst="rect">
            <a:avLst/>
          </a:prstGeom>
        </p:spPr>
        <p:txBody>
          <a:bodyPr wrap="square">
            <a:spAutoFit/>
          </a:bodyPr>
          <a:lstStyle/>
          <a:p>
            <a:r>
              <a:rPr lang="nl-BE" sz="2400" b="1" spc="-95" dirty="0">
                <a:solidFill>
                  <a:srgbClr val="1E889F"/>
                </a:solidFill>
                <a:latin typeface="Nunito ExtraBold" pitchFamily="2" charset="0"/>
                <a:cs typeface="Tahoma"/>
              </a:rPr>
              <a:t>Kraamzorg</a:t>
            </a:r>
            <a:endParaRPr lang="nl-BE" sz="2400" dirty="0">
              <a:solidFill>
                <a:srgbClr val="1E889F"/>
              </a:solidFill>
              <a:latin typeface="Nunito ExtraBold" pitchFamily="2" charset="0"/>
            </a:endParaRPr>
          </a:p>
        </p:txBody>
      </p:sp>
      <p:sp>
        <p:nvSpPr>
          <p:cNvPr id="43" name="Rechthoek 42"/>
          <p:cNvSpPr/>
          <p:nvPr/>
        </p:nvSpPr>
        <p:spPr>
          <a:xfrm>
            <a:off x="498175" y="2619845"/>
            <a:ext cx="2466975" cy="830997"/>
          </a:xfrm>
          <a:prstGeom prst="rect">
            <a:avLst/>
          </a:prstGeom>
        </p:spPr>
        <p:txBody>
          <a:bodyPr wrap="square">
            <a:spAutoFit/>
          </a:bodyPr>
          <a:lstStyle/>
          <a:p>
            <a:r>
              <a:rPr lang="nl-BE" sz="2400" b="1" spc="-95" dirty="0">
                <a:solidFill>
                  <a:srgbClr val="1E889F"/>
                </a:solidFill>
                <a:latin typeface="Nunito ExtraBold" pitchFamily="2" charset="0"/>
                <a:cs typeface="Tahoma"/>
              </a:rPr>
              <a:t>Oppas voor zieke kinderen</a:t>
            </a:r>
            <a:endParaRPr lang="nl-BE" sz="2400" dirty="0">
              <a:solidFill>
                <a:srgbClr val="1E889F"/>
              </a:solidFill>
              <a:latin typeface="Nunito ExtraBold" pitchFamily="2" charset="0"/>
            </a:endParaRPr>
          </a:p>
        </p:txBody>
      </p:sp>
      <p:sp>
        <p:nvSpPr>
          <p:cNvPr id="45" name="Rechthoek 44"/>
          <p:cNvSpPr/>
          <p:nvPr/>
        </p:nvSpPr>
        <p:spPr>
          <a:xfrm>
            <a:off x="498175" y="3998362"/>
            <a:ext cx="2466975" cy="830997"/>
          </a:xfrm>
          <a:prstGeom prst="rect">
            <a:avLst/>
          </a:prstGeom>
        </p:spPr>
        <p:txBody>
          <a:bodyPr wrap="square">
            <a:spAutoFit/>
          </a:bodyPr>
          <a:lstStyle/>
          <a:p>
            <a:r>
              <a:rPr lang="nl-BE" sz="2400" b="1" spc="-95" dirty="0">
                <a:solidFill>
                  <a:srgbClr val="1E889F"/>
                </a:solidFill>
                <a:latin typeface="Nunito ExtraBold" pitchFamily="2" charset="0"/>
                <a:cs typeface="Tahoma"/>
              </a:rPr>
              <a:t>Kinderopvang</a:t>
            </a:r>
          </a:p>
          <a:p>
            <a:r>
              <a:rPr lang="nl-BE" sz="2400" b="1" spc="-95" dirty="0">
                <a:solidFill>
                  <a:srgbClr val="1E889F"/>
                </a:solidFill>
                <a:latin typeface="Nunito ExtraBold" pitchFamily="2" charset="0"/>
                <a:cs typeface="Tahoma"/>
              </a:rPr>
              <a:t>0-3 jaar</a:t>
            </a:r>
            <a:endParaRPr lang="nl-BE" sz="2400" dirty="0">
              <a:solidFill>
                <a:srgbClr val="1E889F"/>
              </a:solidFill>
              <a:latin typeface="Nunito ExtraBold" pitchFamily="2" charset="0"/>
            </a:endParaRPr>
          </a:p>
        </p:txBody>
      </p:sp>
      <p:sp>
        <p:nvSpPr>
          <p:cNvPr id="52" name="Rechthoek 51"/>
          <p:cNvSpPr/>
          <p:nvPr/>
        </p:nvSpPr>
        <p:spPr>
          <a:xfrm>
            <a:off x="9474537" y="2328968"/>
            <a:ext cx="2466975" cy="461665"/>
          </a:xfrm>
          <a:prstGeom prst="rect">
            <a:avLst/>
          </a:prstGeom>
        </p:spPr>
        <p:txBody>
          <a:bodyPr wrap="square">
            <a:spAutoFit/>
          </a:bodyPr>
          <a:lstStyle/>
          <a:p>
            <a:pPr algn="r"/>
            <a:r>
              <a:rPr lang="nl-BE" sz="2400" b="1" spc="-95" dirty="0">
                <a:solidFill>
                  <a:srgbClr val="1E889F"/>
                </a:solidFill>
                <a:latin typeface="Nunito ExtraBold" pitchFamily="2" charset="0"/>
                <a:cs typeface="Tahoma"/>
              </a:rPr>
              <a:t>Gezinszorg</a:t>
            </a:r>
            <a:endParaRPr lang="nl-BE" sz="2400" dirty="0">
              <a:solidFill>
                <a:srgbClr val="1E889F"/>
              </a:solidFill>
              <a:latin typeface="Nunito ExtraBold" pitchFamily="2" charset="0"/>
            </a:endParaRPr>
          </a:p>
        </p:txBody>
      </p:sp>
      <p:sp>
        <p:nvSpPr>
          <p:cNvPr id="57" name="Rechthoek 56"/>
          <p:cNvSpPr/>
          <p:nvPr/>
        </p:nvSpPr>
        <p:spPr>
          <a:xfrm>
            <a:off x="7850374" y="3685301"/>
            <a:ext cx="4091138" cy="461665"/>
          </a:xfrm>
          <a:prstGeom prst="rect">
            <a:avLst/>
          </a:prstGeom>
        </p:spPr>
        <p:txBody>
          <a:bodyPr wrap="square">
            <a:spAutoFit/>
          </a:bodyPr>
          <a:lstStyle/>
          <a:p>
            <a:pPr algn="r"/>
            <a:r>
              <a:rPr lang="nl-BE" sz="2400" b="1" spc="-95" dirty="0">
                <a:solidFill>
                  <a:srgbClr val="1E889F"/>
                </a:solidFill>
                <a:latin typeface="Nunito ExtraBold" pitchFamily="2" charset="0"/>
                <a:cs typeface="Tahoma"/>
              </a:rPr>
              <a:t>Huishoudhulp zorg</a:t>
            </a:r>
            <a:endParaRPr lang="nl-BE" sz="2400" dirty="0">
              <a:solidFill>
                <a:srgbClr val="1E889F"/>
              </a:solidFill>
              <a:latin typeface="Nunito ExtraBold" pitchFamily="2" charset="0"/>
            </a:endParaRPr>
          </a:p>
        </p:txBody>
      </p:sp>
      <p:sp>
        <p:nvSpPr>
          <p:cNvPr id="62" name="Rechthoek 61"/>
          <p:cNvSpPr/>
          <p:nvPr/>
        </p:nvSpPr>
        <p:spPr>
          <a:xfrm>
            <a:off x="9474537" y="4514769"/>
            <a:ext cx="2466975" cy="461665"/>
          </a:xfrm>
          <a:prstGeom prst="rect">
            <a:avLst/>
          </a:prstGeom>
        </p:spPr>
        <p:txBody>
          <a:bodyPr wrap="square">
            <a:spAutoFit/>
          </a:bodyPr>
          <a:lstStyle/>
          <a:p>
            <a:pPr algn="r"/>
            <a:r>
              <a:rPr lang="nl-BE" sz="2400" b="1" spc="-95" dirty="0">
                <a:solidFill>
                  <a:srgbClr val="1E889F"/>
                </a:solidFill>
                <a:latin typeface="Nunito ExtraBold" pitchFamily="2" charset="0"/>
                <a:cs typeface="Tahoma"/>
              </a:rPr>
              <a:t>Nachtzorg</a:t>
            </a:r>
            <a:endParaRPr lang="nl-BE" sz="2400" dirty="0">
              <a:solidFill>
                <a:srgbClr val="1E889F"/>
              </a:solidFill>
              <a:latin typeface="Nunito ExtraBold" pitchFamily="2" charset="0"/>
            </a:endParaRPr>
          </a:p>
        </p:txBody>
      </p:sp>
      <p:sp>
        <p:nvSpPr>
          <p:cNvPr id="21" name="Rechthoek 20"/>
          <p:cNvSpPr/>
          <p:nvPr/>
        </p:nvSpPr>
        <p:spPr>
          <a:xfrm>
            <a:off x="498175" y="391677"/>
            <a:ext cx="10443452" cy="830997"/>
          </a:xfrm>
          <a:prstGeom prst="rect">
            <a:avLst/>
          </a:prstGeom>
        </p:spPr>
        <p:txBody>
          <a:bodyPr wrap="square">
            <a:spAutoFit/>
          </a:bodyPr>
          <a:lstStyle/>
          <a:p>
            <a:r>
              <a:rPr lang="nl-BE" sz="2400" b="1" spc="-85" dirty="0">
                <a:solidFill>
                  <a:srgbClr val="EB4D96"/>
                </a:solidFill>
                <a:latin typeface="Nunito" pitchFamily="2" charset="0"/>
                <a:cs typeface="Tahoma"/>
              </a:rPr>
              <a:t>Familiehulp maakt elke dag het verschil met diensten </a:t>
            </a:r>
            <a:br>
              <a:rPr lang="nl-BE" sz="2400" b="1" spc="-85" dirty="0">
                <a:solidFill>
                  <a:srgbClr val="EB4D96"/>
                </a:solidFill>
                <a:latin typeface="Nunito" pitchFamily="2" charset="0"/>
                <a:cs typeface="Tahoma"/>
              </a:rPr>
            </a:br>
            <a:r>
              <a:rPr lang="nl-BE" sz="2400" b="1" spc="-85" dirty="0">
                <a:solidFill>
                  <a:srgbClr val="EB4D96"/>
                </a:solidFill>
                <a:latin typeface="Nunito" pitchFamily="2" charset="0"/>
                <a:cs typeface="Tahoma"/>
              </a:rPr>
              <a:t>op elke fase van het leven.</a:t>
            </a:r>
            <a:endParaRPr lang="nl-BE" sz="2400" b="1" dirty="0">
              <a:solidFill>
                <a:srgbClr val="EB4D96"/>
              </a:solidFill>
              <a:latin typeface="Nunito" pitchFamily="2" charset="0"/>
            </a:endParaRPr>
          </a:p>
        </p:txBody>
      </p:sp>
      <p:pic>
        <p:nvPicPr>
          <p:cNvPr id="22" name="Afbeelding 21" descr="Afbeelding met Graphics, cirkel, clipart, symbool&#10;&#10;Automatisch gegenereerde beschrijving">
            <a:extLst>
              <a:ext uri="{FF2B5EF4-FFF2-40B4-BE49-F238E27FC236}">
                <a16:creationId xmlns:a16="http://schemas.microsoft.com/office/drawing/2014/main" id="{70611F7F-798B-F07B-3745-FB64623B5923}"/>
              </a:ext>
            </a:extLst>
          </p:cNvPr>
          <p:cNvPicPr>
            <a:picLocks noChangeAspect="1"/>
          </p:cNvPicPr>
          <p:nvPr/>
        </p:nvPicPr>
        <p:blipFill>
          <a:blip r:embed="rId3"/>
          <a:stretch>
            <a:fillRect/>
          </a:stretch>
        </p:blipFill>
        <p:spPr>
          <a:xfrm>
            <a:off x="11165111" y="583168"/>
            <a:ext cx="609600" cy="629014"/>
          </a:xfrm>
          <a:prstGeom prst="rect">
            <a:avLst/>
          </a:prstGeom>
        </p:spPr>
      </p:pic>
      <p:sp>
        <p:nvSpPr>
          <p:cNvPr id="3" name="Rechthoek 2"/>
          <p:cNvSpPr/>
          <p:nvPr/>
        </p:nvSpPr>
        <p:spPr>
          <a:xfrm>
            <a:off x="4139530" y="1631626"/>
            <a:ext cx="2994568" cy="461665"/>
          </a:xfrm>
          <a:prstGeom prst="rect">
            <a:avLst/>
          </a:prstGeom>
        </p:spPr>
        <p:txBody>
          <a:bodyPr wrap="square">
            <a:spAutoFit/>
          </a:bodyPr>
          <a:lstStyle/>
          <a:p>
            <a:pPr algn="r"/>
            <a:r>
              <a:rPr lang="nl-BE" sz="2400" b="1" spc="-95" dirty="0">
                <a:solidFill>
                  <a:srgbClr val="1E889F"/>
                </a:solidFill>
                <a:latin typeface="Nunito ExtraBold" pitchFamily="2" charset="0"/>
                <a:cs typeface="Tahoma"/>
              </a:rPr>
              <a:t>Karweidiensten</a:t>
            </a:r>
            <a:endParaRPr lang="nl-BE" sz="2400" dirty="0">
              <a:solidFill>
                <a:srgbClr val="1E889F"/>
              </a:solidFill>
              <a:latin typeface="Nunito ExtraBold" pitchFamily="2" charset="0"/>
            </a:endParaRPr>
          </a:p>
        </p:txBody>
      </p:sp>
      <p:sp>
        <p:nvSpPr>
          <p:cNvPr id="4" name="Rechthoek 3"/>
          <p:cNvSpPr/>
          <p:nvPr/>
        </p:nvSpPr>
        <p:spPr>
          <a:xfrm>
            <a:off x="4667121" y="2906718"/>
            <a:ext cx="2466975" cy="461665"/>
          </a:xfrm>
          <a:prstGeom prst="rect">
            <a:avLst/>
          </a:prstGeom>
        </p:spPr>
        <p:txBody>
          <a:bodyPr wrap="square">
            <a:spAutoFit/>
          </a:bodyPr>
          <a:lstStyle/>
          <a:p>
            <a:pPr algn="r"/>
            <a:r>
              <a:rPr lang="nl-BE" sz="2400" b="1" spc="-95" dirty="0">
                <a:solidFill>
                  <a:srgbClr val="1E889F"/>
                </a:solidFill>
                <a:latin typeface="Nunito ExtraBold" pitchFamily="2" charset="0"/>
                <a:cs typeface="Tahoma"/>
              </a:rPr>
              <a:t>Goed wonen</a:t>
            </a:r>
            <a:endParaRPr lang="nl-BE" sz="2400" dirty="0">
              <a:solidFill>
                <a:srgbClr val="1E889F"/>
              </a:solidFill>
              <a:latin typeface="Nunito ExtraBold" pitchFamily="2" charset="0"/>
            </a:endParaRPr>
          </a:p>
        </p:txBody>
      </p:sp>
      <p:sp>
        <p:nvSpPr>
          <p:cNvPr id="5" name="Rechthoek 4"/>
          <p:cNvSpPr/>
          <p:nvPr/>
        </p:nvSpPr>
        <p:spPr>
          <a:xfrm>
            <a:off x="2965150" y="3977357"/>
            <a:ext cx="4195838" cy="830997"/>
          </a:xfrm>
          <a:prstGeom prst="rect">
            <a:avLst/>
          </a:prstGeom>
        </p:spPr>
        <p:txBody>
          <a:bodyPr wrap="square">
            <a:spAutoFit/>
          </a:bodyPr>
          <a:lstStyle/>
          <a:p>
            <a:pPr algn="r"/>
            <a:r>
              <a:rPr lang="nl-BE" sz="2400" b="1" spc="-95" dirty="0">
                <a:solidFill>
                  <a:srgbClr val="1E889F"/>
                </a:solidFill>
                <a:latin typeface="Nunito ExtraBold" pitchFamily="2" charset="0"/>
                <a:cs typeface="Tahoma"/>
              </a:rPr>
              <a:t>Huishoudhulp</a:t>
            </a:r>
          </a:p>
          <a:p>
            <a:pPr algn="r"/>
            <a:r>
              <a:rPr lang="nl-BE" sz="2400" b="1" spc="-95" dirty="0">
                <a:solidFill>
                  <a:srgbClr val="1E889F"/>
                </a:solidFill>
                <a:latin typeface="Nunito ExtraBold" pitchFamily="2" charset="0"/>
                <a:cs typeface="Tahoma"/>
              </a:rPr>
              <a:t>via dienstencheques</a:t>
            </a:r>
            <a:endParaRPr lang="nl-BE" sz="2400" dirty="0">
              <a:solidFill>
                <a:srgbClr val="1E889F"/>
              </a:solidFill>
              <a:latin typeface="Nunito ExtraBold" pitchFamily="2" charset="0"/>
            </a:endParaRPr>
          </a:p>
        </p:txBody>
      </p:sp>
      <p:sp>
        <p:nvSpPr>
          <p:cNvPr id="6" name="Rechthoek 5"/>
          <p:cNvSpPr/>
          <p:nvPr/>
        </p:nvSpPr>
        <p:spPr>
          <a:xfrm>
            <a:off x="7464890" y="1641561"/>
            <a:ext cx="4476622" cy="461665"/>
          </a:xfrm>
          <a:prstGeom prst="rect">
            <a:avLst/>
          </a:prstGeom>
        </p:spPr>
        <p:txBody>
          <a:bodyPr wrap="square">
            <a:spAutoFit/>
          </a:bodyPr>
          <a:lstStyle/>
          <a:p>
            <a:pPr algn="r"/>
            <a:r>
              <a:rPr lang="nl-BE" sz="2400" b="1" spc="-95" dirty="0" err="1">
                <a:solidFill>
                  <a:srgbClr val="1E889F"/>
                </a:solidFill>
                <a:latin typeface="Nunito ExtraBold" pitchFamily="2" charset="0"/>
                <a:cs typeface="Tahoma"/>
              </a:rPr>
              <a:t>Dagverzorging</a:t>
            </a:r>
            <a:r>
              <a:rPr lang="nl-BE" sz="2400" b="1" spc="-95" dirty="0">
                <a:solidFill>
                  <a:srgbClr val="1E889F"/>
                </a:solidFill>
                <a:latin typeface="Nunito ExtraBold" pitchFamily="2" charset="0"/>
                <a:cs typeface="Tahoma"/>
              </a:rPr>
              <a:t> - NOAH </a:t>
            </a:r>
            <a:endParaRPr lang="nl-BE" sz="2400" dirty="0">
              <a:solidFill>
                <a:srgbClr val="1E889F"/>
              </a:solidFill>
              <a:latin typeface="Nunito ExtraBold" pitchFamily="2" charset="0"/>
            </a:endParaRPr>
          </a:p>
        </p:txBody>
      </p:sp>
      <p:sp>
        <p:nvSpPr>
          <p:cNvPr id="7" name="Rechthoek 6"/>
          <p:cNvSpPr/>
          <p:nvPr/>
        </p:nvSpPr>
        <p:spPr>
          <a:xfrm>
            <a:off x="8117074" y="3041434"/>
            <a:ext cx="3824438" cy="461665"/>
          </a:xfrm>
          <a:prstGeom prst="rect">
            <a:avLst/>
          </a:prstGeom>
        </p:spPr>
        <p:txBody>
          <a:bodyPr wrap="square">
            <a:spAutoFit/>
          </a:bodyPr>
          <a:lstStyle/>
          <a:p>
            <a:pPr algn="r"/>
            <a:r>
              <a:rPr lang="nl-BE" sz="2400" b="1" spc="-95" dirty="0">
                <a:solidFill>
                  <a:srgbClr val="1E889F"/>
                </a:solidFill>
                <a:latin typeface="Nunito ExtraBold" pitchFamily="2" charset="0"/>
                <a:cs typeface="Tahoma"/>
              </a:rPr>
              <a:t>Zorg met PAB of PVB</a:t>
            </a:r>
            <a:endParaRPr lang="nl-BE" sz="2400" dirty="0">
              <a:solidFill>
                <a:srgbClr val="1E889F"/>
              </a:solidFill>
              <a:latin typeface="Nunito ExtraBold" pitchFamily="2" charset="0"/>
            </a:endParaRPr>
          </a:p>
        </p:txBody>
      </p:sp>
      <p:sp>
        <p:nvSpPr>
          <p:cNvPr id="18" name="Rechthoek 17"/>
          <p:cNvSpPr/>
          <p:nvPr/>
        </p:nvSpPr>
        <p:spPr>
          <a:xfrm>
            <a:off x="6240610" y="5150822"/>
            <a:ext cx="5534101" cy="830997"/>
          </a:xfrm>
          <a:prstGeom prst="rect">
            <a:avLst/>
          </a:prstGeom>
        </p:spPr>
        <p:txBody>
          <a:bodyPr wrap="square">
            <a:spAutoFit/>
          </a:bodyPr>
          <a:lstStyle/>
          <a:p>
            <a:pPr algn="r"/>
            <a:r>
              <a:rPr lang="nl-BE" sz="2400" b="1" spc="-95" dirty="0">
                <a:solidFill>
                  <a:srgbClr val="1E889F"/>
                </a:solidFill>
                <a:latin typeface="Nunito ExtraBold" pitchFamily="2" charset="0"/>
                <a:cs typeface="Tahoma"/>
              </a:rPr>
              <a:t>Opleidingen tot</a:t>
            </a:r>
            <a:br>
              <a:rPr lang="nl-BE" sz="2400" dirty="0">
                <a:solidFill>
                  <a:srgbClr val="1E889F"/>
                </a:solidFill>
                <a:latin typeface="Nunito ExtraBold" pitchFamily="2" charset="0"/>
              </a:rPr>
            </a:br>
            <a:r>
              <a:rPr lang="nl-BE" sz="2400" dirty="0">
                <a:solidFill>
                  <a:srgbClr val="1E889F"/>
                </a:solidFill>
                <a:latin typeface="Nunito ExtraBold" pitchFamily="2" charset="0"/>
              </a:rPr>
              <a:t>verzorgenden -zorgkundigen</a:t>
            </a:r>
            <a:endParaRPr lang="nl-BE" sz="2400" b="1" spc="-95" dirty="0">
              <a:solidFill>
                <a:srgbClr val="1E889F"/>
              </a:solidFill>
              <a:latin typeface="Nunito ExtraBold" pitchFamily="2" charset="0"/>
              <a:cs typeface="Tahoma"/>
            </a:endParaRPr>
          </a:p>
        </p:txBody>
      </p:sp>
    </p:spTree>
    <p:extLst>
      <p:ext uri="{BB962C8B-B14F-4D97-AF65-F5344CB8AC3E}">
        <p14:creationId xmlns:p14="http://schemas.microsoft.com/office/powerpoint/2010/main" val="2624707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raagteken popart 10423625 Vectorkunst bij Vecteezy"/>
          <p:cNvPicPr>
            <a:picLocks noChangeAspect="1" noChangeArrowheads="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33021" y1="61510" x2="33021" y2="61510"/>
                        <a14:foregroundMark x1="33021" y1="58802" x2="27552" y2="43750"/>
                        <a14:foregroundMark x1="57604" y1="76563" x2="65833" y2="58802"/>
                        <a14:foregroundMark x1="54896" y1="73854" x2="38490" y2="49219"/>
                      </a14:backgroundRemoval>
                    </a14:imgEffect>
                  </a14:imgLayer>
                </a14:imgProps>
              </a:ext>
              <a:ext uri="{28A0092B-C50C-407E-A947-70E740481C1C}">
                <a14:useLocalDpi xmlns:a14="http://schemas.microsoft.com/office/drawing/2010/main" val="0"/>
              </a:ext>
            </a:extLst>
          </a:blip>
          <a:srcRect/>
          <a:stretch>
            <a:fillRect/>
          </a:stretch>
        </p:blipFill>
        <p:spPr bwMode="auto">
          <a:xfrm>
            <a:off x="4552149" y="0"/>
            <a:ext cx="2923315" cy="2923315"/>
          </a:xfrm>
          <a:prstGeom prst="rect">
            <a:avLst/>
          </a:prstGeom>
          <a:noFill/>
          <a:extLst>
            <a:ext uri="{909E8E84-426E-40DD-AFC4-6F175D3DCCD1}">
              <a14:hiddenFill xmlns:a14="http://schemas.microsoft.com/office/drawing/2010/main">
                <a:solidFill>
                  <a:srgbClr val="FFFFFF"/>
                </a:solidFill>
              </a14:hiddenFill>
            </a:ext>
          </a:extLst>
        </p:spPr>
      </p:pic>
      <p:sp>
        <p:nvSpPr>
          <p:cNvPr id="8" name="Rechthoek 7"/>
          <p:cNvSpPr/>
          <p:nvPr/>
        </p:nvSpPr>
        <p:spPr>
          <a:xfrm>
            <a:off x="3562293" y="3272966"/>
            <a:ext cx="5067413" cy="1323439"/>
          </a:xfrm>
          <a:prstGeom prst="rect">
            <a:avLst/>
          </a:prstGeom>
        </p:spPr>
        <p:txBody>
          <a:bodyPr wrap="none">
            <a:spAutoFit/>
          </a:bodyPr>
          <a:lstStyle/>
          <a:p>
            <a:pPr algn="ctr"/>
            <a:r>
              <a:rPr lang="nl-BE" sz="4000" b="1" dirty="0">
                <a:solidFill>
                  <a:srgbClr val="21879D"/>
                </a:solidFill>
                <a:latin typeface="Nunito" pitchFamily="2" charset="0"/>
              </a:rPr>
              <a:t>Gezins- en thuiszorg</a:t>
            </a:r>
          </a:p>
          <a:p>
            <a:pPr algn="ctr"/>
            <a:r>
              <a:rPr lang="nl-BE" sz="4000" dirty="0">
                <a:solidFill>
                  <a:srgbClr val="21879D"/>
                </a:solidFill>
                <a:latin typeface="Nunito" pitchFamily="2" charset="0"/>
              </a:rPr>
              <a:t>stellingspel</a:t>
            </a:r>
          </a:p>
        </p:txBody>
      </p:sp>
    </p:spTree>
    <p:extLst>
      <p:ext uri="{BB962C8B-B14F-4D97-AF65-F5344CB8AC3E}">
        <p14:creationId xmlns:p14="http://schemas.microsoft.com/office/powerpoint/2010/main" val="383420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raagteken popart 10423625 Vectorkunst bij Vecteezy"/>
          <p:cNvPicPr>
            <a:picLocks noChangeAspect="1" noChangeArrowheads="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33021" y1="61510" x2="33021" y2="61510"/>
                        <a14:foregroundMark x1="33021" y1="58802" x2="27552" y2="43750"/>
                        <a14:foregroundMark x1="57604" y1="76563" x2="65833" y2="58802"/>
                        <a14:foregroundMark x1="54896" y1="73854" x2="38490" y2="49219"/>
                      </a14:backgroundRemoval>
                    </a14:imgEffect>
                  </a14:imgLayer>
                </a14:imgProps>
              </a:ext>
              <a:ext uri="{28A0092B-C50C-407E-A947-70E740481C1C}">
                <a14:useLocalDpi xmlns:a14="http://schemas.microsoft.com/office/drawing/2010/main" val="0"/>
              </a:ext>
            </a:extLst>
          </a:blip>
          <a:srcRect/>
          <a:stretch>
            <a:fillRect/>
          </a:stretch>
        </p:blipFill>
        <p:spPr bwMode="auto">
          <a:xfrm>
            <a:off x="4552149" y="1638300"/>
            <a:ext cx="2923315" cy="2923315"/>
          </a:xfrm>
          <a:prstGeom prst="rect">
            <a:avLst/>
          </a:prstGeom>
          <a:noFill/>
          <a:extLst>
            <a:ext uri="{909E8E84-426E-40DD-AFC4-6F175D3DCCD1}">
              <a14:hiddenFill xmlns:a14="http://schemas.microsoft.com/office/drawing/2010/main">
                <a:solidFill>
                  <a:srgbClr val="FFFFFF"/>
                </a:solidFill>
              </a14:hiddenFill>
            </a:ext>
          </a:extLst>
        </p:spPr>
      </p:pic>
      <p:sp>
        <p:nvSpPr>
          <p:cNvPr id="8" name="Rechthoek 7"/>
          <p:cNvSpPr/>
          <p:nvPr/>
        </p:nvSpPr>
        <p:spPr>
          <a:xfrm>
            <a:off x="2486844" y="4124235"/>
            <a:ext cx="7587334" cy="954107"/>
          </a:xfrm>
          <a:prstGeom prst="rect">
            <a:avLst/>
          </a:prstGeom>
        </p:spPr>
        <p:txBody>
          <a:bodyPr wrap="none">
            <a:spAutoFit/>
          </a:bodyPr>
          <a:lstStyle/>
          <a:p>
            <a:pPr algn="ctr"/>
            <a:r>
              <a:rPr lang="nl-BE" sz="2800" dirty="0">
                <a:solidFill>
                  <a:srgbClr val="21879D"/>
                </a:solidFill>
                <a:latin typeface="Nunito" pitchFamily="2" charset="0"/>
              </a:rPr>
              <a:t>Gezins- en thuiszorg helpt om klanten</a:t>
            </a:r>
          </a:p>
          <a:p>
            <a:pPr algn="ctr"/>
            <a:r>
              <a:rPr lang="nl-BE" sz="2800" dirty="0">
                <a:solidFill>
                  <a:srgbClr val="21879D"/>
                </a:solidFill>
                <a:latin typeface="Nunito" pitchFamily="2" charset="0"/>
              </a:rPr>
              <a:t>langer in hun eigen thuisomgeving te wonen?</a:t>
            </a:r>
          </a:p>
        </p:txBody>
      </p:sp>
      <p:sp>
        <p:nvSpPr>
          <p:cNvPr id="2" name="Titel 1"/>
          <p:cNvSpPr>
            <a:spLocks noGrp="1"/>
          </p:cNvSpPr>
          <p:nvPr>
            <p:ph type="title"/>
          </p:nvPr>
        </p:nvSpPr>
        <p:spPr/>
        <p:txBody>
          <a:bodyPr/>
          <a:lstStyle/>
          <a:p>
            <a:r>
              <a:rPr lang="nl-BE" dirty="0">
                <a:latin typeface="Nunito" pitchFamily="2" charset="0"/>
              </a:rPr>
              <a:t>Stelling 1</a:t>
            </a:r>
          </a:p>
        </p:txBody>
      </p:sp>
      <p:sp>
        <p:nvSpPr>
          <p:cNvPr id="4" name="Vijfhoek 3"/>
          <p:cNvSpPr/>
          <p:nvPr/>
        </p:nvSpPr>
        <p:spPr>
          <a:xfrm>
            <a:off x="7315200" y="2590800"/>
            <a:ext cx="2438400" cy="1143000"/>
          </a:xfrm>
          <a:prstGeom prst="homePlate">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7" name="Vijfhoek 6"/>
          <p:cNvSpPr/>
          <p:nvPr/>
        </p:nvSpPr>
        <p:spPr>
          <a:xfrm flipH="1">
            <a:off x="2113749" y="2590800"/>
            <a:ext cx="2438400" cy="1143000"/>
          </a:xfrm>
          <a:prstGeom prst="homePlate">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5" name="Tekstvak 4"/>
          <p:cNvSpPr txBox="1"/>
          <p:nvPr/>
        </p:nvSpPr>
        <p:spPr>
          <a:xfrm>
            <a:off x="8019208" y="2725950"/>
            <a:ext cx="725583" cy="830997"/>
          </a:xfrm>
          <a:prstGeom prst="rect">
            <a:avLst/>
          </a:prstGeom>
          <a:noFill/>
        </p:spPr>
        <p:txBody>
          <a:bodyPr wrap="none" rtlCol="0">
            <a:spAutoFit/>
          </a:bodyPr>
          <a:lstStyle/>
          <a:p>
            <a:r>
              <a:rPr lang="nl-BE" sz="4800">
                <a:solidFill>
                  <a:schemeClr val="bg1"/>
                </a:solidFill>
              </a:rPr>
              <a:t>JA</a:t>
            </a:r>
          </a:p>
        </p:txBody>
      </p:sp>
      <p:sp>
        <p:nvSpPr>
          <p:cNvPr id="9" name="Tekstvak 8"/>
          <p:cNvSpPr txBox="1"/>
          <p:nvPr/>
        </p:nvSpPr>
        <p:spPr>
          <a:xfrm>
            <a:off x="2951948" y="2725950"/>
            <a:ext cx="1184940" cy="830997"/>
          </a:xfrm>
          <a:prstGeom prst="rect">
            <a:avLst/>
          </a:prstGeom>
          <a:noFill/>
        </p:spPr>
        <p:txBody>
          <a:bodyPr wrap="none" rtlCol="0">
            <a:spAutoFit/>
          </a:bodyPr>
          <a:lstStyle/>
          <a:p>
            <a:r>
              <a:rPr lang="nl-BE" sz="4800" dirty="0">
                <a:solidFill>
                  <a:schemeClr val="bg1"/>
                </a:solidFill>
              </a:rPr>
              <a:t>NEE</a:t>
            </a:r>
          </a:p>
        </p:txBody>
      </p:sp>
    </p:spTree>
    <p:extLst>
      <p:ext uri="{BB962C8B-B14F-4D97-AF65-F5344CB8AC3E}">
        <p14:creationId xmlns:p14="http://schemas.microsoft.com/office/powerpoint/2010/main" val="3256274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B50C9-0CED-1511-456B-53083F46D6E9}"/>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A03D13B9-134F-7F66-313B-C5772B1BCA32}"/>
              </a:ext>
            </a:extLst>
          </p:cNvPr>
          <p:cNvSpPr/>
          <p:nvPr/>
        </p:nvSpPr>
        <p:spPr>
          <a:xfrm>
            <a:off x="2486844" y="4124235"/>
            <a:ext cx="7587334" cy="954107"/>
          </a:xfrm>
          <a:prstGeom prst="rect">
            <a:avLst/>
          </a:prstGeom>
        </p:spPr>
        <p:txBody>
          <a:bodyPr wrap="none">
            <a:spAutoFit/>
          </a:bodyPr>
          <a:lstStyle/>
          <a:p>
            <a:pPr algn="ctr"/>
            <a:r>
              <a:rPr lang="nl-BE" sz="2800" dirty="0">
                <a:solidFill>
                  <a:srgbClr val="21879D"/>
                </a:solidFill>
                <a:latin typeface="Nunito" pitchFamily="2" charset="0"/>
              </a:rPr>
              <a:t>Gezins- en thuiszorg helpt om klanten</a:t>
            </a:r>
          </a:p>
          <a:p>
            <a:pPr algn="ctr"/>
            <a:r>
              <a:rPr lang="nl-BE" sz="2800" dirty="0">
                <a:solidFill>
                  <a:srgbClr val="21879D"/>
                </a:solidFill>
                <a:latin typeface="Nunito" pitchFamily="2" charset="0"/>
              </a:rPr>
              <a:t>langer in hun eigen thuisomgeving te wonen.</a:t>
            </a:r>
          </a:p>
        </p:txBody>
      </p:sp>
      <p:sp>
        <p:nvSpPr>
          <p:cNvPr id="2" name="Titel 1">
            <a:extLst>
              <a:ext uri="{FF2B5EF4-FFF2-40B4-BE49-F238E27FC236}">
                <a16:creationId xmlns:a16="http://schemas.microsoft.com/office/drawing/2014/main" id="{B5C9C297-DB74-B307-3034-8B37E868EA54}"/>
              </a:ext>
            </a:extLst>
          </p:cNvPr>
          <p:cNvSpPr>
            <a:spLocks noGrp="1"/>
          </p:cNvSpPr>
          <p:nvPr>
            <p:ph type="title"/>
          </p:nvPr>
        </p:nvSpPr>
        <p:spPr/>
        <p:txBody>
          <a:bodyPr/>
          <a:lstStyle/>
          <a:p>
            <a:r>
              <a:rPr lang="nl-BE" dirty="0">
                <a:latin typeface="Nunito" pitchFamily="2" charset="0"/>
              </a:rPr>
              <a:t>Stelling 1, antwoord van Familiehulp</a:t>
            </a:r>
          </a:p>
        </p:txBody>
      </p:sp>
      <p:sp>
        <p:nvSpPr>
          <p:cNvPr id="4" name="Vijfhoek 3">
            <a:extLst>
              <a:ext uri="{FF2B5EF4-FFF2-40B4-BE49-F238E27FC236}">
                <a16:creationId xmlns:a16="http://schemas.microsoft.com/office/drawing/2014/main" id="{9EA3CA16-999E-632D-EA2C-31A6AB6CBF27}"/>
              </a:ext>
            </a:extLst>
          </p:cNvPr>
          <p:cNvSpPr/>
          <p:nvPr/>
        </p:nvSpPr>
        <p:spPr>
          <a:xfrm>
            <a:off x="5223510" y="2697591"/>
            <a:ext cx="2438400" cy="1143000"/>
          </a:xfrm>
          <a:prstGeom prst="homePlate">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5" name="Tekstvak 4">
            <a:extLst>
              <a:ext uri="{FF2B5EF4-FFF2-40B4-BE49-F238E27FC236}">
                <a16:creationId xmlns:a16="http://schemas.microsoft.com/office/drawing/2014/main" id="{0D55AAB1-6FF9-30DC-211B-0734AEF4C95F}"/>
              </a:ext>
            </a:extLst>
          </p:cNvPr>
          <p:cNvSpPr txBox="1"/>
          <p:nvPr/>
        </p:nvSpPr>
        <p:spPr>
          <a:xfrm>
            <a:off x="5927518" y="2832741"/>
            <a:ext cx="725583" cy="830997"/>
          </a:xfrm>
          <a:prstGeom prst="rect">
            <a:avLst/>
          </a:prstGeom>
          <a:noFill/>
        </p:spPr>
        <p:txBody>
          <a:bodyPr wrap="none" rtlCol="0">
            <a:spAutoFit/>
          </a:bodyPr>
          <a:lstStyle/>
          <a:p>
            <a:r>
              <a:rPr lang="nl-BE" sz="4800">
                <a:solidFill>
                  <a:schemeClr val="bg1"/>
                </a:solidFill>
              </a:rPr>
              <a:t>JA</a:t>
            </a:r>
          </a:p>
        </p:txBody>
      </p:sp>
      <p:sp>
        <p:nvSpPr>
          <p:cNvPr id="9" name="Tekstvak 8">
            <a:extLst>
              <a:ext uri="{FF2B5EF4-FFF2-40B4-BE49-F238E27FC236}">
                <a16:creationId xmlns:a16="http://schemas.microsoft.com/office/drawing/2014/main" id="{7DBE4566-1DCB-A938-EBC3-AA6C8FDBA30E}"/>
              </a:ext>
            </a:extLst>
          </p:cNvPr>
          <p:cNvSpPr txBox="1"/>
          <p:nvPr/>
        </p:nvSpPr>
        <p:spPr>
          <a:xfrm>
            <a:off x="2951948" y="2725950"/>
            <a:ext cx="1184940" cy="830997"/>
          </a:xfrm>
          <a:prstGeom prst="rect">
            <a:avLst/>
          </a:prstGeom>
          <a:noFill/>
        </p:spPr>
        <p:txBody>
          <a:bodyPr wrap="none" rtlCol="0">
            <a:spAutoFit/>
          </a:bodyPr>
          <a:lstStyle/>
          <a:p>
            <a:r>
              <a:rPr lang="nl-BE" sz="4800" dirty="0">
                <a:solidFill>
                  <a:schemeClr val="bg1"/>
                </a:solidFill>
              </a:rPr>
              <a:t>NEE</a:t>
            </a:r>
          </a:p>
        </p:txBody>
      </p:sp>
    </p:spTree>
    <p:extLst>
      <p:ext uri="{BB962C8B-B14F-4D97-AF65-F5344CB8AC3E}">
        <p14:creationId xmlns:p14="http://schemas.microsoft.com/office/powerpoint/2010/main" val="2471704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raagteken popart 10423625 Vectorkunst bij Vecteezy"/>
          <p:cNvPicPr>
            <a:picLocks noChangeAspect="1" noChangeArrowheads="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33021" y1="61510" x2="33021" y2="61510"/>
                        <a14:foregroundMark x1="33021" y1="58802" x2="27552" y2="43750"/>
                        <a14:foregroundMark x1="57604" y1="76563" x2="65833" y2="58802"/>
                        <a14:foregroundMark x1="54896" y1="73854" x2="38490" y2="49219"/>
                      </a14:backgroundRemoval>
                    </a14:imgEffect>
                  </a14:imgLayer>
                </a14:imgProps>
              </a:ext>
              <a:ext uri="{28A0092B-C50C-407E-A947-70E740481C1C}">
                <a14:useLocalDpi xmlns:a14="http://schemas.microsoft.com/office/drawing/2010/main" val="0"/>
              </a:ext>
            </a:extLst>
          </a:blip>
          <a:srcRect/>
          <a:stretch>
            <a:fillRect/>
          </a:stretch>
        </p:blipFill>
        <p:spPr bwMode="auto">
          <a:xfrm>
            <a:off x="4552149" y="1638300"/>
            <a:ext cx="2923315" cy="2923315"/>
          </a:xfrm>
          <a:prstGeom prst="rect">
            <a:avLst/>
          </a:prstGeom>
          <a:noFill/>
          <a:extLst>
            <a:ext uri="{909E8E84-426E-40DD-AFC4-6F175D3DCCD1}">
              <a14:hiddenFill xmlns:a14="http://schemas.microsoft.com/office/drawing/2010/main">
                <a:solidFill>
                  <a:srgbClr val="FFFFFF"/>
                </a:solidFill>
              </a14:hiddenFill>
            </a:ext>
          </a:extLst>
        </p:spPr>
      </p:pic>
      <p:sp>
        <p:nvSpPr>
          <p:cNvPr id="8" name="Rechthoek 7"/>
          <p:cNvSpPr/>
          <p:nvPr/>
        </p:nvSpPr>
        <p:spPr>
          <a:xfrm>
            <a:off x="1048949" y="4238535"/>
            <a:ext cx="10463121" cy="954107"/>
          </a:xfrm>
          <a:prstGeom prst="rect">
            <a:avLst/>
          </a:prstGeom>
        </p:spPr>
        <p:txBody>
          <a:bodyPr wrap="none">
            <a:spAutoFit/>
          </a:bodyPr>
          <a:lstStyle/>
          <a:p>
            <a:pPr algn="ctr"/>
            <a:r>
              <a:rPr lang="nl-BE" sz="2800" dirty="0">
                <a:solidFill>
                  <a:srgbClr val="21879D"/>
                </a:solidFill>
                <a:latin typeface="Nunito" pitchFamily="2" charset="0"/>
              </a:rPr>
              <a:t>Gezins- en thuiszorg heeft een positieve invloed op de kwaliteit </a:t>
            </a:r>
          </a:p>
          <a:p>
            <a:pPr algn="ctr"/>
            <a:r>
              <a:rPr lang="nl-BE" sz="2800" dirty="0">
                <a:solidFill>
                  <a:srgbClr val="21879D"/>
                </a:solidFill>
                <a:latin typeface="Nunito" pitchFamily="2" charset="0"/>
              </a:rPr>
              <a:t>van leven van klanten?</a:t>
            </a:r>
          </a:p>
        </p:txBody>
      </p:sp>
      <p:sp>
        <p:nvSpPr>
          <p:cNvPr id="2" name="Titel 1"/>
          <p:cNvSpPr>
            <a:spLocks noGrp="1"/>
          </p:cNvSpPr>
          <p:nvPr>
            <p:ph type="title"/>
          </p:nvPr>
        </p:nvSpPr>
        <p:spPr/>
        <p:txBody>
          <a:bodyPr/>
          <a:lstStyle/>
          <a:p>
            <a:r>
              <a:rPr lang="nl-BE" dirty="0">
                <a:latin typeface="Nunito" pitchFamily="2" charset="0"/>
              </a:rPr>
              <a:t>Stelling 2</a:t>
            </a:r>
          </a:p>
        </p:txBody>
      </p:sp>
      <p:sp>
        <p:nvSpPr>
          <p:cNvPr id="4" name="Vijfhoek 3"/>
          <p:cNvSpPr/>
          <p:nvPr/>
        </p:nvSpPr>
        <p:spPr>
          <a:xfrm>
            <a:off x="7315200" y="2590800"/>
            <a:ext cx="2438400" cy="1143000"/>
          </a:xfrm>
          <a:prstGeom prst="homePlate">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7" name="Vijfhoek 6"/>
          <p:cNvSpPr/>
          <p:nvPr/>
        </p:nvSpPr>
        <p:spPr>
          <a:xfrm flipH="1">
            <a:off x="2113749" y="2590800"/>
            <a:ext cx="2438400" cy="1143000"/>
          </a:xfrm>
          <a:prstGeom prst="homePlate">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5" name="Tekstvak 4"/>
          <p:cNvSpPr txBox="1"/>
          <p:nvPr/>
        </p:nvSpPr>
        <p:spPr>
          <a:xfrm>
            <a:off x="8019208" y="2725950"/>
            <a:ext cx="725583" cy="830997"/>
          </a:xfrm>
          <a:prstGeom prst="rect">
            <a:avLst/>
          </a:prstGeom>
          <a:noFill/>
        </p:spPr>
        <p:txBody>
          <a:bodyPr wrap="none" rtlCol="0">
            <a:spAutoFit/>
          </a:bodyPr>
          <a:lstStyle/>
          <a:p>
            <a:r>
              <a:rPr lang="nl-BE" sz="4800">
                <a:solidFill>
                  <a:schemeClr val="bg1"/>
                </a:solidFill>
              </a:rPr>
              <a:t>JA</a:t>
            </a:r>
          </a:p>
        </p:txBody>
      </p:sp>
      <p:sp>
        <p:nvSpPr>
          <p:cNvPr id="9" name="Tekstvak 8"/>
          <p:cNvSpPr txBox="1"/>
          <p:nvPr/>
        </p:nvSpPr>
        <p:spPr>
          <a:xfrm>
            <a:off x="2951948" y="2725950"/>
            <a:ext cx="1184940" cy="830997"/>
          </a:xfrm>
          <a:prstGeom prst="rect">
            <a:avLst/>
          </a:prstGeom>
          <a:noFill/>
        </p:spPr>
        <p:txBody>
          <a:bodyPr wrap="none" rtlCol="0">
            <a:spAutoFit/>
          </a:bodyPr>
          <a:lstStyle/>
          <a:p>
            <a:r>
              <a:rPr lang="nl-BE" sz="4800" dirty="0">
                <a:solidFill>
                  <a:schemeClr val="bg1"/>
                </a:solidFill>
              </a:rPr>
              <a:t>NEE</a:t>
            </a:r>
          </a:p>
        </p:txBody>
      </p:sp>
    </p:spTree>
    <p:extLst>
      <p:ext uri="{BB962C8B-B14F-4D97-AF65-F5344CB8AC3E}">
        <p14:creationId xmlns:p14="http://schemas.microsoft.com/office/powerpoint/2010/main" val="1440939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5AB93-47EE-4C67-6EC2-61001F3E40FF}"/>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47862924-D581-877C-D9D7-60627911A421}"/>
              </a:ext>
            </a:extLst>
          </p:cNvPr>
          <p:cNvSpPr/>
          <p:nvPr/>
        </p:nvSpPr>
        <p:spPr>
          <a:xfrm>
            <a:off x="1048949" y="4238535"/>
            <a:ext cx="10463121" cy="954107"/>
          </a:xfrm>
          <a:prstGeom prst="rect">
            <a:avLst/>
          </a:prstGeom>
        </p:spPr>
        <p:txBody>
          <a:bodyPr wrap="none">
            <a:spAutoFit/>
          </a:bodyPr>
          <a:lstStyle/>
          <a:p>
            <a:pPr algn="ctr"/>
            <a:r>
              <a:rPr lang="nl-BE" sz="2800" dirty="0">
                <a:solidFill>
                  <a:srgbClr val="21879D"/>
                </a:solidFill>
                <a:latin typeface="Nunito" pitchFamily="2" charset="0"/>
              </a:rPr>
              <a:t>Gezins- en thuiszorg heeft een positieve invloed op de kwaliteit </a:t>
            </a:r>
          </a:p>
          <a:p>
            <a:pPr algn="ctr"/>
            <a:r>
              <a:rPr lang="nl-BE" sz="2800" dirty="0">
                <a:solidFill>
                  <a:srgbClr val="21879D"/>
                </a:solidFill>
                <a:latin typeface="Nunito" pitchFamily="2" charset="0"/>
              </a:rPr>
              <a:t>van leven van klanten.</a:t>
            </a:r>
          </a:p>
        </p:txBody>
      </p:sp>
      <p:sp>
        <p:nvSpPr>
          <p:cNvPr id="2" name="Titel 1">
            <a:extLst>
              <a:ext uri="{FF2B5EF4-FFF2-40B4-BE49-F238E27FC236}">
                <a16:creationId xmlns:a16="http://schemas.microsoft.com/office/drawing/2014/main" id="{D08B6646-B376-4493-9B73-E2AAC045CABD}"/>
              </a:ext>
            </a:extLst>
          </p:cNvPr>
          <p:cNvSpPr>
            <a:spLocks noGrp="1"/>
          </p:cNvSpPr>
          <p:nvPr>
            <p:ph type="title"/>
          </p:nvPr>
        </p:nvSpPr>
        <p:spPr/>
        <p:txBody>
          <a:bodyPr/>
          <a:lstStyle/>
          <a:p>
            <a:r>
              <a:rPr lang="nl-BE" dirty="0">
                <a:latin typeface="Nunito" pitchFamily="2" charset="0"/>
              </a:rPr>
              <a:t>Stelling 2, antwoord van Familiehulp</a:t>
            </a:r>
          </a:p>
        </p:txBody>
      </p:sp>
      <p:sp>
        <p:nvSpPr>
          <p:cNvPr id="4" name="Vijfhoek 3">
            <a:extLst>
              <a:ext uri="{FF2B5EF4-FFF2-40B4-BE49-F238E27FC236}">
                <a16:creationId xmlns:a16="http://schemas.microsoft.com/office/drawing/2014/main" id="{32A0410D-A9D7-92DB-6A66-777F8B8EE9F1}"/>
              </a:ext>
            </a:extLst>
          </p:cNvPr>
          <p:cNvSpPr/>
          <p:nvPr/>
        </p:nvSpPr>
        <p:spPr>
          <a:xfrm>
            <a:off x="4876800" y="2619465"/>
            <a:ext cx="2438400" cy="1143000"/>
          </a:xfrm>
          <a:prstGeom prst="homePlate">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5" name="Tekstvak 4">
            <a:extLst>
              <a:ext uri="{FF2B5EF4-FFF2-40B4-BE49-F238E27FC236}">
                <a16:creationId xmlns:a16="http://schemas.microsoft.com/office/drawing/2014/main" id="{31AF10C4-11F9-7B14-B5F8-9250726F22C8}"/>
              </a:ext>
            </a:extLst>
          </p:cNvPr>
          <p:cNvSpPr txBox="1"/>
          <p:nvPr/>
        </p:nvSpPr>
        <p:spPr>
          <a:xfrm>
            <a:off x="5580808" y="2754615"/>
            <a:ext cx="725583" cy="830997"/>
          </a:xfrm>
          <a:prstGeom prst="rect">
            <a:avLst/>
          </a:prstGeom>
          <a:noFill/>
        </p:spPr>
        <p:txBody>
          <a:bodyPr wrap="none" rtlCol="0">
            <a:spAutoFit/>
          </a:bodyPr>
          <a:lstStyle/>
          <a:p>
            <a:r>
              <a:rPr lang="nl-BE" sz="4800">
                <a:solidFill>
                  <a:schemeClr val="bg1"/>
                </a:solidFill>
              </a:rPr>
              <a:t>JA</a:t>
            </a:r>
          </a:p>
        </p:txBody>
      </p:sp>
    </p:spTree>
    <p:extLst>
      <p:ext uri="{BB962C8B-B14F-4D97-AF65-F5344CB8AC3E}">
        <p14:creationId xmlns:p14="http://schemas.microsoft.com/office/powerpoint/2010/main" val="1046022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raagteken popart 10423625 Vectorkunst bij Vecteezy"/>
          <p:cNvPicPr>
            <a:picLocks noChangeAspect="1" noChangeArrowheads="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33021" y1="61510" x2="33021" y2="61510"/>
                        <a14:foregroundMark x1="33021" y1="58802" x2="27552" y2="43750"/>
                        <a14:foregroundMark x1="57604" y1="76563" x2="65833" y2="58802"/>
                        <a14:foregroundMark x1="54896" y1="73854" x2="38490" y2="49219"/>
                      </a14:backgroundRemoval>
                    </a14:imgEffect>
                  </a14:imgLayer>
                </a14:imgProps>
              </a:ext>
              <a:ext uri="{28A0092B-C50C-407E-A947-70E740481C1C}">
                <a14:useLocalDpi xmlns:a14="http://schemas.microsoft.com/office/drawing/2010/main" val="0"/>
              </a:ext>
            </a:extLst>
          </a:blip>
          <a:srcRect/>
          <a:stretch>
            <a:fillRect/>
          </a:stretch>
        </p:blipFill>
        <p:spPr bwMode="auto">
          <a:xfrm>
            <a:off x="4552149" y="1638300"/>
            <a:ext cx="2923315" cy="2923315"/>
          </a:xfrm>
          <a:prstGeom prst="rect">
            <a:avLst/>
          </a:prstGeom>
          <a:noFill/>
          <a:extLst>
            <a:ext uri="{909E8E84-426E-40DD-AFC4-6F175D3DCCD1}">
              <a14:hiddenFill xmlns:a14="http://schemas.microsoft.com/office/drawing/2010/main">
                <a:solidFill>
                  <a:srgbClr val="FFFFFF"/>
                </a:solidFill>
              </a14:hiddenFill>
            </a:ext>
          </a:extLst>
        </p:spPr>
      </p:pic>
      <p:sp>
        <p:nvSpPr>
          <p:cNvPr id="8" name="Rechthoek 7"/>
          <p:cNvSpPr/>
          <p:nvPr/>
        </p:nvSpPr>
        <p:spPr>
          <a:xfrm>
            <a:off x="2188208" y="4238535"/>
            <a:ext cx="7956024" cy="954107"/>
          </a:xfrm>
          <a:prstGeom prst="rect">
            <a:avLst/>
          </a:prstGeom>
        </p:spPr>
        <p:txBody>
          <a:bodyPr wrap="none">
            <a:spAutoFit/>
          </a:bodyPr>
          <a:lstStyle/>
          <a:p>
            <a:pPr algn="ctr"/>
            <a:r>
              <a:rPr lang="nl-BE" sz="2800" dirty="0">
                <a:solidFill>
                  <a:srgbClr val="21879D"/>
                </a:solidFill>
                <a:latin typeface="Nunito" pitchFamily="2" charset="0"/>
              </a:rPr>
              <a:t>Een verzorgende heeft minder oog voor de</a:t>
            </a:r>
          </a:p>
          <a:p>
            <a:pPr algn="ctr"/>
            <a:r>
              <a:rPr lang="nl-BE" sz="2800" dirty="0">
                <a:solidFill>
                  <a:srgbClr val="21879D"/>
                </a:solidFill>
                <a:latin typeface="Nunito" pitchFamily="2" charset="0"/>
              </a:rPr>
              <a:t>emotionele en psychologische zorg van klanten?</a:t>
            </a:r>
          </a:p>
        </p:txBody>
      </p:sp>
      <p:sp>
        <p:nvSpPr>
          <p:cNvPr id="2" name="Titel 1"/>
          <p:cNvSpPr>
            <a:spLocks noGrp="1"/>
          </p:cNvSpPr>
          <p:nvPr>
            <p:ph type="title"/>
          </p:nvPr>
        </p:nvSpPr>
        <p:spPr/>
        <p:txBody>
          <a:bodyPr/>
          <a:lstStyle/>
          <a:p>
            <a:r>
              <a:rPr lang="nl-BE" dirty="0">
                <a:latin typeface="Nunito" pitchFamily="2" charset="0"/>
              </a:rPr>
              <a:t>Stelling 3</a:t>
            </a:r>
          </a:p>
        </p:txBody>
      </p:sp>
      <p:sp>
        <p:nvSpPr>
          <p:cNvPr id="4" name="Vijfhoek 3"/>
          <p:cNvSpPr/>
          <p:nvPr/>
        </p:nvSpPr>
        <p:spPr>
          <a:xfrm>
            <a:off x="7315200" y="2590800"/>
            <a:ext cx="2438400" cy="1143000"/>
          </a:xfrm>
          <a:prstGeom prst="homePlate">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7" name="Vijfhoek 6"/>
          <p:cNvSpPr/>
          <p:nvPr/>
        </p:nvSpPr>
        <p:spPr>
          <a:xfrm flipH="1">
            <a:off x="2113749" y="2590800"/>
            <a:ext cx="2438400" cy="1143000"/>
          </a:xfrm>
          <a:prstGeom prst="homePlate">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5" name="Tekstvak 4"/>
          <p:cNvSpPr txBox="1"/>
          <p:nvPr/>
        </p:nvSpPr>
        <p:spPr>
          <a:xfrm>
            <a:off x="8019208" y="2725950"/>
            <a:ext cx="725583" cy="830997"/>
          </a:xfrm>
          <a:prstGeom prst="rect">
            <a:avLst/>
          </a:prstGeom>
          <a:noFill/>
        </p:spPr>
        <p:txBody>
          <a:bodyPr wrap="none" rtlCol="0">
            <a:spAutoFit/>
          </a:bodyPr>
          <a:lstStyle/>
          <a:p>
            <a:r>
              <a:rPr lang="nl-BE" sz="4800">
                <a:solidFill>
                  <a:schemeClr val="bg1"/>
                </a:solidFill>
              </a:rPr>
              <a:t>JA</a:t>
            </a:r>
          </a:p>
        </p:txBody>
      </p:sp>
      <p:sp>
        <p:nvSpPr>
          <p:cNvPr id="9" name="Tekstvak 8"/>
          <p:cNvSpPr txBox="1"/>
          <p:nvPr/>
        </p:nvSpPr>
        <p:spPr>
          <a:xfrm>
            <a:off x="2951948" y="2725950"/>
            <a:ext cx="1184940" cy="830997"/>
          </a:xfrm>
          <a:prstGeom prst="rect">
            <a:avLst/>
          </a:prstGeom>
          <a:noFill/>
        </p:spPr>
        <p:txBody>
          <a:bodyPr wrap="none" rtlCol="0">
            <a:spAutoFit/>
          </a:bodyPr>
          <a:lstStyle/>
          <a:p>
            <a:r>
              <a:rPr lang="nl-BE" sz="4800" dirty="0">
                <a:solidFill>
                  <a:schemeClr val="bg1"/>
                </a:solidFill>
              </a:rPr>
              <a:t>NEE</a:t>
            </a:r>
          </a:p>
        </p:txBody>
      </p:sp>
    </p:spTree>
    <p:extLst>
      <p:ext uri="{BB962C8B-B14F-4D97-AF65-F5344CB8AC3E}">
        <p14:creationId xmlns:p14="http://schemas.microsoft.com/office/powerpoint/2010/main" val="398669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5903A-4A06-3E44-23C1-21A0F2C9EA23}"/>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E291EA1F-9A68-300D-8CE8-99447A1C4CB7}"/>
              </a:ext>
            </a:extLst>
          </p:cNvPr>
          <p:cNvSpPr/>
          <p:nvPr/>
        </p:nvSpPr>
        <p:spPr>
          <a:xfrm>
            <a:off x="1903676" y="4238535"/>
            <a:ext cx="8525091" cy="954107"/>
          </a:xfrm>
          <a:prstGeom prst="rect">
            <a:avLst/>
          </a:prstGeom>
        </p:spPr>
        <p:txBody>
          <a:bodyPr wrap="none">
            <a:spAutoFit/>
          </a:bodyPr>
          <a:lstStyle/>
          <a:p>
            <a:pPr algn="ctr"/>
            <a:r>
              <a:rPr lang="nl-BE" sz="2800" dirty="0">
                <a:solidFill>
                  <a:srgbClr val="21879D"/>
                </a:solidFill>
                <a:latin typeface="Nunito" pitchFamily="2" charset="0"/>
              </a:rPr>
              <a:t>Een verzorgende heeft wel degelijk ook oog voor de</a:t>
            </a:r>
          </a:p>
          <a:p>
            <a:pPr algn="ctr"/>
            <a:r>
              <a:rPr lang="nl-BE" sz="2800" dirty="0">
                <a:solidFill>
                  <a:srgbClr val="21879D"/>
                </a:solidFill>
                <a:latin typeface="Nunito" pitchFamily="2" charset="0"/>
              </a:rPr>
              <a:t>emotionele en psychologische zorg van klanten.</a:t>
            </a:r>
          </a:p>
        </p:txBody>
      </p:sp>
      <p:sp>
        <p:nvSpPr>
          <p:cNvPr id="2" name="Titel 1">
            <a:extLst>
              <a:ext uri="{FF2B5EF4-FFF2-40B4-BE49-F238E27FC236}">
                <a16:creationId xmlns:a16="http://schemas.microsoft.com/office/drawing/2014/main" id="{122D5775-CE20-CEA9-3DD8-E78451285502}"/>
              </a:ext>
            </a:extLst>
          </p:cNvPr>
          <p:cNvSpPr>
            <a:spLocks noGrp="1"/>
          </p:cNvSpPr>
          <p:nvPr>
            <p:ph type="title"/>
          </p:nvPr>
        </p:nvSpPr>
        <p:spPr/>
        <p:txBody>
          <a:bodyPr/>
          <a:lstStyle/>
          <a:p>
            <a:r>
              <a:rPr lang="nl-BE" dirty="0">
                <a:latin typeface="Nunito" pitchFamily="2" charset="0"/>
              </a:rPr>
              <a:t>Stelling 3, antwoord van Familiehulp </a:t>
            </a:r>
          </a:p>
        </p:txBody>
      </p:sp>
      <p:sp>
        <p:nvSpPr>
          <p:cNvPr id="9" name="Tekstvak 8">
            <a:extLst>
              <a:ext uri="{FF2B5EF4-FFF2-40B4-BE49-F238E27FC236}">
                <a16:creationId xmlns:a16="http://schemas.microsoft.com/office/drawing/2014/main" id="{53A8070D-B9F5-4D06-F356-4978EB427863}"/>
              </a:ext>
            </a:extLst>
          </p:cNvPr>
          <p:cNvSpPr txBox="1"/>
          <p:nvPr/>
        </p:nvSpPr>
        <p:spPr>
          <a:xfrm>
            <a:off x="2951948" y="2725950"/>
            <a:ext cx="1184940" cy="830997"/>
          </a:xfrm>
          <a:prstGeom prst="rect">
            <a:avLst/>
          </a:prstGeom>
          <a:noFill/>
        </p:spPr>
        <p:txBody>
          <a:bodyPr wrap="none" rtlCol="0">
            <a:spAutoFit/>
          </a:bodyPr>
          <a:lstStyle/>
          <a:p>
            <a:r>
              <a:rPr lang="nl-BE" sz="4800" dirty="0">
                <a:solidFill>
                  <a:schemeClr val="bg1"/>
                </a:solidFill>
              </a:rPr>
              <a:t>NEE</a:t>
            </a:r>
          </a:p>
        </p:txBody>
      </p:sp>
      <p:sp>
        <p:nvSpPr>
          <p:cNvPr id="6" name="Vijfhoek 6">
            <a:extLst>
              <a:ext uri="{FF2B5EF4-FFF2-40B4-BE49-F238E27FC236}">
                <a16:creationId xmlns:a16="http://schemas.microsoft.com/office/drawing/2014/main" id="{12FFDD7B-28BC-6B1F-CBE5-9E11F2B8F83E}"/>
              </a:ext>
            </a:extLst>
          </p:cNvPr>
          <p:cNvSpPr/>
          <p:nvPr/>
        </p:nvSpPr>
        <p:spPr>
          <a:xfrm flipH="1">
            <a:off x="4769319" y="2493048"/>
            <a:ext cx="2438400" cy="1143000"/>
          </a:xfrm>
          <a:prstGeom prst="homePlate">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10" name="Tekstvak 9">
            <a:extLst>
              <a:ext uri="{FF2B5EF4-FFF2-40B4-BE49-F238E27FC236}">
                <a16:creationId xmlns:a16="http://schemas.microsoft.com/office/drawing/2014/main" id="{58446F3C-8B8A-7366-AF43-B2B425B3DDF6}"/>
              </a:ext>
            </a:extLst>
          </p:cNvPr>
          <p:cNvSpPr txBox="1"/>
          <p:nvPr/>
        </p:nvSpPr>
        <p:spPr>
          <a:xfrm>
            <a:off x="5607518" y="2628198"/>
            <a:ext cx="1184940" cy="830997"/>
          </a:xfrm>
          <a:prstGeom prst="rect">
            <a:avLst/>
          </a:prstGeom>
          <a:noFill/>
        </p:spPr>
        <p:txBody>
          <a:bodyPr wrap="none" rtlCol="0">
            <a:spAutoFit/>
          </a:bodyPr>
          <a:lstStyle/>
          <a:p>
            <a:r>
              <a:rPr lang="nl-BE" sz="4800" dirty="0">
                <a:solidFill>
                  <a:schemeClr val="bg1"/>
                </a:solidFill>
              </a:rPr>
              <a:t>NEE</a:t>
            </a:r>
          </a:p>
        </p:txBody>
      </p:sp>
    </p:spTree>
    <p:extLst>
      <p:ext uri="{BB962C8B-B14F-4D97-AF65-F5344CB8AC3E}">
        <p14:creationId xmlns:p14="http://schemas.microsoft.com/office/powerpoint/2010/main" val="3224958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raagteken popart 10423625 Vectorkunst bij Vecteezy"/>
          <p:cNvPicPr>
            <a:picLocks noChangeAspect="1" noChangeArrowheads="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33021" y1="61510" x2="33021" y2="61510"/>
                        <a14:foregroundMark x1="33021" y1="58802" x2="27552" y2="43750"/>
                        <a14:foregroundMark x1="57604" y1="76563" x2="65833" y2="58802"/>
                        <a14:foregroundMark x1="54896" y1="73854" x2="38490" y2="49219"/>
                      </a14:backgroundRemoval>
                    </a14:imgEffect>
                  </a14:imgLayer>
                </a14:imgProps>
              </a:ext>
              <a:ext uri="{28A0092B-C50C-407E-A947-70E740481C1C}">
                <a14:useLocalDpi xmlns:a14="http://schemas.microsoft.com/office/drawing/2010/main" val="0"/>
              </a:ext>
            </a:extLst>
          </a:blip>
          <a:srcRect/>
          <a:stretch>
            <a:fillRect/>
          </a:stretch>
        </p:blipFill>
        <p:spPr bwMode="auto">
          <a:xfrm>
            <a:off x="4552149" y="1638300"/>
            <a:ext cx="2923315" cy="2923315"/>
          </a:xfrm>
          <a:prstGeom prst="rect">
            <a:avLst/>
          </a:prstGeom>
          <a:noFill/>
          <a:extLst>
            <a:ext uri="{909E8E84-426E-40DD-AFC4-6F175D3DCCD1}">
              <a14:hiddenFill xmlns:a14="http://schemas.microsoft.com/office/drawing/2010/main">
                <a:solidFill>
                  <a:srgbClr val="FFFFFF"/>
                </a:solidFill>
              </a14:hiddenFill>
            </a:ext>
          </a:extLst>
        </p:spPr>
      </p:pic>
      <p:sp>
        <p:nvSpPr>
          <p:cNvPr id="8" name="Rechthoek 7"/>
          <p:cNvSpPr/>
          <p:nvPr/>
        </p:nvSpPr>
        <p:spPr>
          <a:xfrm>
            <a:off x="1874503" y="4124235"/>
            <a:ext cx="8812028" cy="954107"/>
          </a:xfrm>
          <a:prstGeom prst="rect">
            <a:avLst/>
          </a:prstGeom>
        </p:spPr>
        <p:txBody>
          <a:bodyPr wrap="none" lIns="91440" tIns="45720" rIns="91440" bIns="45720" anchor="t">
            <a:spAutoFit/>
          </a:bodyPr>
          <a:lstStyle/>
          <a:p>
            <a:pPr algn="ctr"/>
            <a:r>
              <a:rPr lang="nl-BE" sz="2800" dirty="0">
                <a:solidFill>
                  <a:srgbClr val="21879D"/>
                </a:solidFill>
                <a:latin typeface="Nunito"/>
              </a:rPr>
              <a:t>Huishoudhulp dienstencheques helpt jonge gezinnen </a:t>
            </a:r>
            <a:endParaRPr lang="nl-NL"/>
          </a:p>
          <a:p>
            <a:pPr algn="ctr"/>
            <a:r>
              <a:rPr lang="nl-BE" sz="2800" dirty="0">
                <a:solidFill>
                  <a:srgbClr val="21879D"/>
                </a:solidFill>
                <a:latin typeface="Nunito"/>
              </a:rPr>
              <a:t>een balans te vinden tussen werk en privé?</a:t>
            </a:r>
            <a:endParaRPr lang="nl-BE" dirty="0"/>
          </a:p>
        </p:txBody>
      </p:sp>
      <p:sp>
        <p:nvSpPr>
          <p:cNvPr id="2" name="Titel 1"/>
          <p:cNvSpPr>
            <a:spLocks noGrp="1"/>
          </p:cNvSpPr>
          <p:nvPr>
            <p:ph type="title"/>
          </p:nvPr>
        </p:nvSpPr>
        <p:spPr/>
        <p:txBody>
          <a:bodyPr/>
          <a:lstStyle/>
          <a:p>
            <a:r>
              <a:rPr lang="nl-BE" dirty="0">
                <a:latin typeface="Nunito" pitchFamily="2" charset="0"/>
              </a:rPr>
              <a:t>Stelling 4</a:t>
            </a:r>
          </a:p>
        </p:txBody>
      </p:sp>
      <p:sp>
        <p:nvSpPr>
          <p:cNvPr id="4" name="Vijfhoek 3"/>
          <p:cNvSpPr/>
          <p:nvPr/>
        </p:nvSpPr>
        <p:spPr>
          <a:xfrm>
            <a:off x="7315200" y="2590800"/>
            <a:ext cx="2438400" cy="1143000"/>
          </a:xfrm>
          <a:prstGeom prst="homePlate">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7" name="Vijfhoek 6"/>
          <p:cNvSpPr/>
          <p:nvPr/>
        </p:nvSpPr>
        <p:spPr>
          <a:xfrm flipH="1">
            <a:off x="2113749" y="2590800"/>
            <a:ext cx="2438400" cy="1143000"/>
          </a:xfrm>
          <a:prstGeom prst="homePlate">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5" name="Tekstvak 4"/>
          <p:cNvSpPr txBox="1"/>
          <p:nvPr/>
        </p:nvSpPr>
        <p:spPr>
          <a:xfrm>
            <a:off x="8019208" y="2725950"/>
            <a:ext cx="725583" cy="830997"/>
          </a:xfrm>
          <a:prstGeom prst="rect">
            <a:avLst/>
          </a:prstGeom>
          <a:noFill/>
        </p:spPr>
        <p:txBody>
          <a:bodyPr wrap="none" rtlCol="0">
            <a:spAutoFit/>
          </a:bodyPr>
          <a:lstStyle/>
          <a:p>
            <a:r>
              <a:rPr lang="nl-BE" sz="4800">
                <a:solidFill>
                  <a:schemeClr val="bg1"/>
                </a:solidFill>
              </a:rPr>
              <a:t>JA</a:t>
            </a:r>
          </a:p>
        </p:txBody>
      </p:sp>
      <p:sp>
        <p:nvSpPr>
          <p:cNvPr id="9" name="Tekstvak 8"/>
          <p:cNvSpPr txBox="1"/>
          <p:nvPr/>
        </p:nvSpPr>
        <p:spPr>
          <a:xfrm>
            <a:off x="2951948" y="2725950"/>
            <a:ext cx="1184940" cy="830997"/>
          </a:xfrm>
          <a:prstGeom prst="rect">
            <a:avLst/>
          </a:prstGeom>
          <a:noFill/>
        </p:spPr>
        <p:txBody>
          <a:bodyPr wrap="none" rtlCol="0">
            <a:spAutoFit/>
          </a:bodyPr>
          <a:lstStyle/>
          <a:p>
            <a:r>
              <a:rPr lang="nl-BE" sz="4800" dirty="0">
                <a:solidFill>
                  <a:schemeClr val="bg1"/>
                </a:solidFill>
              </a:rPr>
              <a:t>NEE</a:t>
            </a:r>
          </a:p>
        </p:txBody>
      </p:sp>
    </p:spTree>
    <p:extLst>
      <p:ext uri="{BB962C8B-B14F-4D97-AF65-F5344CB8AC3E}">
        <p14:creationId xmlns:p14="http://schemas.microsoft.com/office/powerpoint/2010/main" val="19277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EDA5E-0117-54FE-61C0-AC35E171C4A8}"/>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795BFEB8-F4E6-AF4F-540A-F4754CE2AC0E}"/>
              </a:ext>
            </a:extLst>
          </p:cNvPr>
          <p:cNvSpPr/>
          <p:nvPr/>
        </p:nvSpPr>
        <p:spPr>
          <a:xfrm>
            <a:off x="1874503" y="4124235"/>
            <a:ext cx="8812028" cy="954107"/>
          </a:xfrm>
          <a:prstGeom prst="rect">
            <a:avLst/>
          </a:prstGeom>
        </p:spPr>
        <p:txBody>
          <a:bodyPr wrap="none" lIns="91440" tIns="45720" rIns="91440" bIns="45720" anchor="t">
            <a:spAutoFit/>
          </a:bodyPr>
          <a:lstStyle/>
          <a:p>
            <a:pPr algn="ctr"/>
            <a:r>
              <a:rPr lang="nl-BE" sz="2800" dirty="0">
                <a:solidFill>
                  <a:srgbClr val="21879D"/>
                </a:solidFill>
                <a:latin typeface="Nunito"/>
              </a:rPr>
              <a:t>Huishoudhulp dienstencheques helpt jonge gezinnen </a:t>
            </a:r>
            <a:endParaRPr lang="nl-NL" dirty="0"/>
          </a:p>
          <a:p>
            <a:pPr algn="ctr"/>
            <a:r>
              <a:rPr lang="nl-BE" sz="2800" dirty="0">
                <a:solidFill>
                  <a:srgbClr val="21879D"/>
                </a:solidFill>
                <a:latin typeface="Nunito"/>
              </a:rPr>
              <a:t>een balans te vinden tussen werk en privé.</a:t>
            </a:r>
            <a:endParaRPr lang="nl-BE" dirty="0"/>
          </a:p>
        </p:txBody>
      </p:sp>
      <p:sp>
        <p:nvSpPr>
          <p:cNvPr id="2" name="Titel 1">
            <a:extLst>
              <a:ext uri="{FF2B5EF4-FFF2-40B4-BE49-F238E27FC236}">
                <a16:creationId xmlns:a16="http://schemas.microsoft.com/office/drawing/2014/main" id="{49FF20D3-BBAD-D239-4B59-14C9C444784C}"/>
              </a:ext>
            </a:extLst>
          </p:cNvPr>
          <p:cNvSpPr>
            <a:spLocks noGrp="1"/>
          </p:cNvSpPr>
          <p:nvPr>
            <p:ph type="title"/>
          </p:nvPr>
        </p:nvSpPr>
        <p:spPr/>
        <p:txBody>
          <a:bodyPr/>
          <a:lstStyle/>
          <a:p>
            <a:r>
              <a:rPr lang="nl-BE" dirty="0">
                <a:latin typeface="Nunito" pitchFamily="2" charset="0"/>
              </a:rPr>
              <a:t>Stelling 4, antwoord van Familiehulp</a:t>
            </a:r>
          </a:p>
        </p:txBody>
      </p:sp>
      <p:sp>
        <p:nvSpPr>
          <p:cNvPr id="4" name="Vijfhoek 3">
            <a:extLst>
              <a:ext uri="{FF2B5EF4-FFF2-40B4-BE49-F238E27FC236}">
                <a16:creationId xmlns:a16="http://schemas.microsoft.com/office/drawing/2014/main" id="{89E5E726-059D-84FC-899A-5F53EF57174E}"/>
              </a:ext>
            </a:extLst>
          </p:cNvPr>
          <p:cNvSpPr/>
          <p:nvPr/>
        </p:nvSpPr>
        <p:spPr>
          <a:xfrm>
            <a:off x="5052060" y="2487930"/>
            <a:ext cx="2438400" cy="1143000"/>
          </a:xfrm>
          <a:prstGeom prst="homePlate">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5" name="Tekstvak 4">
            <a:extLst>
              <a:ext uri="{FF2B5EF4-FFF2-40B4-BE49-F238E27FC236}">
                <a16:creationId xmlns:a16="http://schemas.microsoft.com/office/drawing/2014/main" id="{9FFEFE74-055A-D8C6-994A-8BE10FEBFD88}"/>
              </a:ext>
            </a:extLst>
          </p:cNvPr>
          <p:cNvSpPr txBox="1"/>
          <p:nvPr/>
        </p:nvSpPr>
        <p:spPr>
          <a:xfrm>
            <a:off x="5756068" y="2623080"/>
            <a:ext cx="725583" cy="830997"/>
          </a:xfrm>
          <a:prstGeom prst="rect">
            <a:avLst/>
          </a:prstGeom>
          <a:noFill/>
        </p:spPr>
        <p:txBody>
          <a:bodyPr wrap="none" rtlCol="0">
            <a:spAutoFit/>
          </a:bodyPr>
          <a:lstStyle/>
          <a:p>
            <a:r>
              <a:rPr lang="nl-BE" sz="4800" dirty="0">
                <a:solidFill>
                  <a:schemeClr val="bg1"/>
                </a:solidFill>
              </a:rPr>
              <a:t>JA</a:t>
            </a:r>
          </a:p>
        </p:txBody>
      </p:sp>
    </p:spTree>
    <p:extLst>
      <p:ext uri="{BB962C8B-B14F-4D97-AF65-F5344CB8AC3E}">
        <p14:creationId xmlns:p14="http://schemas.microsoft.com/office/powerpoint/2010/main" val="2812483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raagteken popart 10423625 Vectorkunst bij Vecteezy"/>
          <p:cNvPicPr>
            <a:picLocks noChangeAspect="1" noChangeArrowheads="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33021" y1="61510" x2="33021" y2="61510"/>
                        <a14:foregroundMark x1="33021" y1="58802" x2="27552" y2="43750"/>
                        <a14:foregroundMark x1="57604" y1="76563" x2="65833" y2="58802"/>
                        <a14:foregroundMark x1="54896" y1="73854" x2="38490" y2="49219"/>
                      </a14:backgroundRemoval>
                    </a14:imgEffect>
                  </a14:imgLayer>
                </a14:imgProps>
              </a:ext>
              <a:ext uri="{28A0092B-C50C-407E-A947-70E740481C1C}">
                <a14:useLocalDpi xmlns:a14="http://schemas.microsoft.com/office/drawing/2010/main" val="0"/>
              </a:ext>
            </a:extLst>
          </a:blip>
          <a:srcRect/>
          <a:stretch>
            <a:fillRect/>
          </a:stretch>
        </p:blipFill>
        <p:spPr bwMode="auto">
          <a:xfrm>
            <a:off x="4552149" y="1638300"/>
            <a:ext cx="2923315" cy="2923315"/>
          </a:xfrm>
          <a:prstGeom prst="rect">
            <a:avLst/>
          </a:prstGeom>
          <a:noFill/>
          <a:extLst>
            <a:ext uri="{909E8E84-426E-40DD-AFC4-6F175D3DCCD1}">
              <a14:hiddenFill xmlns:a14="http://schemas.microsoft.com/office/drawing/2010/main">
                <a:solidFill>
                  <a:srgbClr val="FFFFFF"/>
                </a:solidFill>
              </a14:hiddenFill>
            </a:ext>
          </a:extLst>
        </p:spPr>
      </p:pic>
      <p:sp>
        <p:nvSpPr>
          <p:cNvPr id="8" name="Rechthoek 7"/>
          <p:cNvSpPr/>
          <p:nvPr/>
        </p:nvSpPr>
        <p:spPr>
          <a:xfrm>
            <a:off x="2629854" y="4238535"/>
            <a:ext cx="6610772" cy="954107"/>
          </a:xfrm>
          <a:prstGeom prst="rect">
            <a:avLst/>
          </a:prstGeom>
        </p:spPr>
        <p:txBody>
          <a:bodyPr wrap="square" lIns="91440" tIns="45720" rIns="91440" bIns="45720" anchor="t">
            <a:spAutoFit/>
          </a:bodyPr>
          <a:lstStyle/>
          <a:p>
            <a:pPr algn="ctr"/>
            <a:r>
              <a:rPr lang="nl-BE" sz="2800" dirty="0">
                <a:solidFill>
                  <a:srgbClr val="21879D"/>
                </a:solidFill>
                <a:latin typeface="Nunito"/>
              </a:rPr>
              <a:t>Als huishoudhulp dienstencheques </a:t>
            </a:r>
            <a:endParaRPr lang="nl-NL" dirty="0"/>
          </a:p>
          <a:p>
            <a:pPr algn="ctr"/>
            <a:r>
              <a:rPr lang="nl-BE" sz="2800" dirty="0">
                <a:solidFill>
                  <a:srgbClr val="21879D"/>
                </a:solidFill>
                <a:latin typeface="Nunito"/>
              </a:rPr>
              <a:t>heb je geen doorgroeimogelijkheden. </a:t>
            </a:r>
            <a:endParaRPr lang="nl-BE" dirty="0"/>
          </a:p>
        </p:txBody>
      </p:sp>
      <p:sp>
        <p:nvSpPr>
          <p:cNvPr id="2" name="Titel 1"/>
          <p:cNvSpPr>
            <a:spLocks noGrp="1"/>
          </p:cNvSpPr>
          <p:nvPr>
            <p:ph type="title"/>
          </p:nvPr>
        </p:nvSpPr>
        <p:spPr/>
        <p:txBody>
          <a:bodyPr/>
          <a:lstStyle/>
          <a:p>
            <a:r>
              <a:rPr lang="nl-BE" dirty="0">
                <a:latin typeface="Nunito" pitchFamily="2" charset="0"/>
              </a:rPr>
              <a:t>Stelling 5</a:t>
            </a:r>
          </a:p>
        </p:txBody>
      </p:sp>
      <p:sp>
        <p:nvSpPr>
          <p:cNvPr id="4" name="Vijfhoek 3"/>
          <p:cNvSpPr/>
          <p:nvPr/>
        </p:nvSpPr>
        <p:spPr>
          <a:xfrm>
            <a:off x="7315200" y="2590800"/>
            <a:ext cx="2438400" cy="1143000"/>
          </a:xfrm>
          <a:prstGeom prst="homePlate">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7" name="Vijfhoek 6"/>
          <p:cNvSpPr/>
          <p:nvPr/>
        </p:nvSpPr>
        <p:spPr>
          <a:xfrm flipH="1">
            <a:off x="2113749" y="2590800"/>
            <a:ext cx="2438400" cy="1143000"/>
          </a:xfrm>
          <a:prstGeom prst="homePlate">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5" name="Tekstvak 4"/>
          <p:cNvSpPr txBox="1"/>
          <p:nvPr/>
        </p:nvSpPr>
        <p:spPr>
          <a:xfrm>
            <a:off x="8019208" y="2725950"/>
            <a:ext cx="725583" cy="830997"/>
          </a:xfrm>
          <a:prstGeom prst="rect">
            <a:avLst/>
          </a:prstGeom>
          <a:noFill/>
        </p:spPr>
        <p:txBody>
          <a:bodyPr wrap="none" rtlCol="0">
            <a:spAutoFit/>
          </a:bodyPr>
          <a:lstStyle/>
          <a:p>
            <a:r>
              <a:rPr lang="nl-BE" sz="4800">
                <a:solidFill>
                  <a:schemeClr val="bg1"/>
                </a:solidFill>
              </a:rPr>
              <a:t>JA</a:t>
            </a:r>
          </a:p>
        </p:txBody>
      </p:sp>
      <p:sp>
        <p:nvSpPr>
          <p:cNvPr id="9" name="Tekstvak 8"/>
          <p:cNvSpPr txBox="1"/>
          <p:nvPr/>
        </p:nvSpPr>
        <p:spPr>
          <a:xfrm>
            <a:off x="2951948" y="2725950"/>
            <a:ext cx="1184940" cy="830997"/>
          </a:xfrm>
          <a:prstGeom prst="rect">
            <a:avLst/>
          </a:prstGeom>
          <a:noFill/>
        </p:spPr>
        <p:txBody>
          <a:bodyPr wrap="none" rtlCol="0">
            <a:spAutoFit/>
          </a:bodyPr>
          <a:lstStyle/>
          <a:p>
            <a:r>
              <a:rPr lang="nl-BE" sz="4800" dirty="0">
                <a:solidFill>
                  <a:schemeClr val="bg1"/>
                </a:solidFill>
              </a:rPr>
              <a:t>NEE</a:t>
            </a:r>
          </a:p>
        </p:txBody>
      </p:sp>
    </p:spTree>
    <p:extLst>
      <p:ext uri="{BB962C8B-B14F-4D97-AF65-F5344CB8AC3E}">
        <p14:creationId xmlns:p14="http://schemas.microsoft.com/office/powerpoint/2010/main" val="3571479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31E5C-8A92-2E09-680B-6BA3C9599B01}"/>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704F9849-DB85-1F4E-F080-CA472E69E62D}"/>
              </a:ext>
            </a:extLst>
          </p:cNvPr>
          <p:cNvSpPr/>
          <p:nvPr/>
        </p:nvSpPr>
        <p:spPr>
          <a:xfrm>
            <a:off x="2629854" y="4238535"/>
            <a:ext cx="6610772" cy="1384995"/>
          </a:xfrm>
          <a:prstGeom prst="rect">
            <a:avLst/>
          </a:prstGeom>
        </p:spPr>
        <p:txBody>
          <a:bodyPr wrap="square" lIns="91440" tIns="45720" rIns="91440" bIns="45720" anchor="t">
            <a:spAutoFit/>
          </a:bodyPr>
          <a:lstStyle/>
          <a:p>
            <a:pPr algn="ctr"/>
            <a:r>
              <a:rPr lang="nl-BE" sz="2800" dirty="0">
                <a:solidFill>
                  <a:srgbClr val="21879D"/>
                </a:solidFill>
                <a:latin typeface="Nunito"/>
              </a:rPr>
              <a:t>Als huishoudhulp dienstencheques </a:t>
            </a:r>
            <a:endParaRPr lang="nl-NL" dirty="0"/>
          </a:p>
          <a:p>
            <a:pPr algn="ctr"/>
            <a:r>
              <a:rPr lang="nl-BE" sz="2800" dirty="0">
                <a:solidFill>
                  <a:srgbClr val="21879D"/>
                </a:solidFill>
                <a:latin typeface="Nunito"/>
              </a:rPr>
              <a:t>heb je bij Familiehulp </a:t>
            </a:r>
            <a:r>
              <a:rPr lang="nl-BE" sz="2800" b="1" dirty="0">
                <a:solidFill>
                  <a:srgbClr val="21879D"/>
                </a:solidFill>
                <a:latin typeface="Nunito"/>
              </a:rPr>
              <a:t>wel </a:t>
            </a:r>
            <a:r>
              <a:rPr lang="nl-BE" sz="2800" dirty="0">
                <a:solidFill>
                  <a:srgbClr val="21879D"/>
                </a:solidFill>
                <a:latin typeface="Nunito"/>
              </a:rPr>
              <a:t>doorgroeimogelijkheden. </a:t>
            </a:r>
            <a:endParaRPr lang="nl-BE" dirty="0"/>
          </a:p>
        </p:txBody>
      </p:sp>
      <p:sp>
        <p:nvSpPr>
          <p:cNvPr id="2" name="Titel 1">
            <a:extLst>
              <a:ext uri="{FF2B5EF4-FFF2-40B4-BE49-F238E27FC236}">
                <a16:creationId xmlns:a16="http://schemas.microsoft.com/office/drawing/2014/main" id="{66449F87-8E93-330B-1E1C-6A1F7BB41629}"/>
              </a:ext>
            </a:extLst>
          </p:cNvPr>
          <p:cNvSpPr>
            <a:spLocks noGrp="1"/>
          </p:cNvSpPr>
          <p:nvPr>
            <p:ph type="title"/>
          </p:nvPr>
        </p:nvSpPr>
        <p:spPr/>
        <p:txBody>
          <a:bodyPr/>
          <a:lstStyle/>
          <a:p>
            <a:r>
              <a:rPr lang="nl-BE" dirty="0">
                <a:latin typeface="Nunito" pitchFamily="2" charset="0"/>
              </a:rPr>
              <a:t>Stelling 5, antwoord van Familiehulp</a:t>
            </a:r>
          </a:p>
        </p:txBody>
      </p:sp>
      <p:sp>
        <p:nvSpPr>
          <p:cNvPr id="4" name="Vijfhoek 3">
            <a:extLst>
              <a:ext uri="{FF2B5EF4-FFF2-40B4-BE49-F238E27FC236}">
                <a16:creationId xmlns:a16="http://schemas.microsoft.com/office/drawing/2014/main" id="{B547C3A0-373E-6C79-AA68-2AB01FCBB6D6}"/>
              </a:ext>
            </a:extLst>
          </p:cNvPr>
          <p:cNvSpPr/>
          <p:nvPr/>
        </p:nvSpPr>
        <p:spPr>
          <a:xfrm>
            <a:off x="4876800" y="2619465"/>
            <a:ext cx="2438400" cy="1143000"/>
          </a:xfrm>
          <a:prstGeom prst="homePlate">
            <a:avLst/>
          </a:prstGeom>
          <a:solidFill>
            <a:srgbClr val="C0000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nl-BE"/>
          </a:p>
        </p:txBody>
      </p:sp>
      <p:sp>
        <p:nvSpPr>
          <p:cNvPr id="5" name="Tekstvak 4">
            <a:extLst>
              <a:ext uri="{FF2B5EF4-FFF2-40B4-BE49-F238E27FC236}">
                <a16:creationId xmlns:a16="http://schemas.microsoft.com/office/drawing/2014/main" id="{EDB2C1FB-2C11-BDE3-AC8B-06E6687801C7}"/>
              </a:ext>
            </a:extLst>
          </p:cNvPr>
          <p:cNvSpPr txBox="1"/>
          <p:nvPr/>
        </p:nvSpPr>
        <p:spPr>
          <a:xfrm>
            <a:off x="5342770" y="2775466"/>
            <a:ext cx="1184940" cy="830997"/>
          </a:xfrm>
          <a:prstGeom prst="rect">
            <a:avLst/>
          </a:prstGeom>
          <a:noFill/>
        </p:spPr>
        <p:txBody>
          <a:bodyPr wrap="none" rtlCol="0">
            <a:spAutoFit/>
          </a:bodyPr>
          <a:lstStyle/>
          <a:p>
            <a:r>
              <a:rPr lang="nl-BE" sz="4800" dirty="0">
                <a:solidFill>
                  <a:schemeClr val="bg1"/>
                </a:solidFill>
              </a:rPr>
              <a:t>NEE</a:t>
            </a:r>
          </a:p>
        </p:txBody>
      </p:sp>
      <p:sp>
        <p:nvSpPr>
          <p:cNvPr id="9" name="Tekstvak 8">
            <a:extLst>
              <a:ext uri="{FF2B5EF4-FFF2-40B4-BE49-F238E27FC236}">
                <a16:creationId xmlns:a16="http://schemas.microsoft.com/office/drawing/2014/main" id="{22FD059C-326A-ACCE-DDBC-30189F702186}"/>
              </a:ext>
            </a:extLst>
          </p:cNvPr>
          <p:cNvSpPr txBox="1"/>
          <p:nvPr/>
        </p:nvSpPr>
        <p:spPr>
          <a:xfrm>
            <a:off x="2951948" y="2725950"/>
            <a:ext cx="1184940" cy="830997"/>
          </a:xfrm>
          <a:prstGeom prst="rect">
            <a:avLst/>
          </a:prstGeom>
          <a:noFill/>
        </p:spPr>
        <p:txBody>
          <a:bodyPr wrap="none" rtlCol="0">
            <a:spAutoFit/>
          </a:bodyPr>
          <a:lstStyle/>
          <a:p>
            <a:r>
              <a:rPr lang="nl-BE" sz="4800" dirty="0">
                <a:solidFill>
                  <a:schemeClr val="bg1"/>
                </a:solidFill>
              </a:rPr>
              <a:t>NEE</a:t>
            </a:r>
          </a:p>
        </p:txBody>
      </p:sp>
    </p:spTree>
    <p:extLst>
      <p:ext uri="{BB962C8B-B14F-4D97-AF65-F5344CB8AC3E}">
        <p14:creationId xmlns:p14="http://schemas.microsoft.com/office/powerpoint/2010/main" val="1191896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hoek 18"/>
          <p:cNvSpPr/>
          <p:nvPr/>
        </p:nvSpPr>
        <p:spPr>
          <a:xfrm>
            <a:off x="4244940" y="2722611"/>
            <a:ext cx="7365471" cy="1785104"/>
          </a:xfrm>
          <a:prstGeom prst="rect">
            <a:avLst/>
          </a:prstGeom>
        </p:spPr>
        <p:txBody>
          <a:bodyPr wrap="square">
            <a:spAutoFit/>
          </a:bodyPr>
          <a:lstStyle/>
          <a:p>
            <a:pPr>
              <a:spcAft>
                <a:spcPts val="1200"/>
              </a:spcAft>
            </a:pPr>
            <a:r>
              <a:rPr lang="nl-BE" sz="2400" b="1" dirty="0">
                <a:solidFill>
                  <a:srgbClr val="EB4D96"/>
                </a:solidFill>
                <a:latin typeface="Nunito" pitchFamily="2" charset="0"/>
                <a:ea typeface="Arial" panose="020B0604020202020204" pitchFamily="34" charset="0"/>
                <a:cs typeface="Times New Roman" panose="02020603050405020304" pitchFamily="18" charset="0"/>
              </a:rPr>
              <a:t>Bij Familiehulp is iedereen welkom.</a:t>
            </a:r>
            <a:endParaRPr lang="nl-BE" sz="2400" dirty="0">
              <a:solidFill>
                <a:srgbClr val="EB4D96"/>
              </a:solidFill>
              <a:latin typeface="Nunito" pitchFamily="2" charset="0"/>
              <a:ea typeface="Arial" panose="020B0604020202020204" pitchFamily="34" charset="0"/>
              <a:cs typeface="Times New Roman" panose="02020603050405020304" pitchFamily="18" charset="0"/>
            </a:endParaRPr>
          </a:p>
          <a:p>
            <a:pPr>
              <a:spcAft>
                <a:spcPts val="1200"/>
              </a:spcAft>
            </a:pPr>
            <a:r>
              <a:rPr lang="nl-BE" sz="1400" dirty="0">
                <a:solidFill>
                  <a:srgbClr val="000000"/>
                </a:solidFill>
                <a:latin typeface="Nunito" pitchFamily="2" charset="0"/>
                <a:ea typeface="Arial" panose="020B0604020202020204" pitchFamily="34" charset="0"/>
                <a:cs typeface="Times New Roman" panose="02020603050405020304" pitchFamily="18" charset="0"/>
              </a:rPr>
              <a:t>Bij Familiehulp geloven we als #verschilmakers in een inclusieve werkomgeving:</a:t>
            </a:r>
          </a:p>
          <a:p>
            <a:pPr marL="285750" indent="-285750">
              <a:spcAft>
                <a:spcPts val="1200"/>
              </a:spcAft>
              <a:buFont typeface="Arial" panose="020B0604020202020204" pitchFamily="34" charset="0"/>
              <a:buChar char="•"/>
            </a:pPr>
            <a:r>
              <a:rPr lang="nl-BE" sz="1400" dirty="0">
                <a:solidFill>
                  <a:srgbClr val="000000"/>
                </a:solidFill>
                <a:latin typeface="Nunito" pitchFamily="2" charset="0"/>
                <a:ea typeface="Arial" panose="020B0604020202020204" pitchFamily="34" charset="0"/>
                <a:cs typeface="Times New Roman" panose="02020603050405020304" pitchFamily="18" charset="0"/>
              </a:rPr>
              <a:t>Diversiteit en gelijkwaardigheid staan centraal.</a:t>
            </a:r>
          </a:p>
          <a:p>
            <a:pPr marL="285750" indent="-285750">
              <a:spcAft>
                <a:spcPts val="1200"/>
              </a:spcAft>
              <a:buFont typeface="Arial" panose="020B0604020202020204" pitchFamily="34" charset="0"/>
              <a:buChar char="•"/>
            </a:pPr>
            <a:r>
              <a:rPr lang="nl-BE" sz="1400" dirty="0">
                <a:solidFill>
                  <a:srgbClr val="000000"/>
                </a:solidFill>
                <a:latin typeface="Nunito" pitchFamily="2" charset="0"/>
                <a:ea typeface="Arial" panose="020B0604020202020204" pitchFamily="34" charset="0"/>
                <a:cs typeface="Times New Roman" panose="02020603050405020304" pitchFamily="18" charset="0"/>
              </a:rPr>
              <a:t>Of je nu man of vrouw bent, jong of oud, met of zonder migratieachtergrond, </a:t>
            </a:r>
            <a:br>
              <a:rPr lang="nl-BE" sz="1400" dirty="0">
                <a:solidFill>
                  <a:srgbClr val="000000"/>
                </a:solidFill>
                <a:latin typeface="Nunito" pitchFamily="2" charset="0"/>
                <a:ea typeface="Arial" panose="020B0604020202020204" pitchFamily="34" charset="0"/>
                <a:cs typeface="Times New Roman" panose="02020603050405020304" pitchFamily="18" charset="0"/>
              </a:rPr>
            </a:br>
            <a:r>
              <a:rPr lang="nl-BE" sz="1400" dirty="0">
                <a:solidFill>
                  <a:srgbClr val="000000"/>
                </a:solidFill>
                <a:latin typeface="Nunito" pitchFamily="2" charset="0"/>
                <a:ea typeface="Arial" panose="020B0604020202020204" pitchFamily="34" charset="0"/>
                <a:cs typeface="Times New Roman" panose="02020603050405020304" pitchFamily="18" charset="0"/>
              </a:rPr>
              <a:t>bij ons maak je het verschil.</a:t>
            </a:r>
          </a:p>
        </p:txBody>
      </p:sp>
      <p:grpSp>
        <p:nvGrpSpPr>
          <p:cNvPr id="3" name="Groep 2"/>
          <p:cNvGrpSpPr/>
          <p:nvPr/>
        </p:nvGrpSpPr>
        <p:grpSpPr>
          <a:xfrm>
            <a:off x="602178" y="2079541"/>
            <a:ext cx="2239992" cy="2793066"/>
            <a:chOff x="47625" y="57150"/>
            <a:chExt cx="5400695" cy="6734175"/>
          </a:xfrm>
        </p:grpSpPr>
        <p:pic>
          <p:nvPicPr>
            <p:cNvPr id="9" name="Afbeelding 8"/>
            <p:cNvPicPr>
              <a:picLocks noChangeAspect="1"/>
            </p:cNvPicPr>
            <p:nvPr/>
          </p:nvPicPr>
          <p:blipFill rotWithShape="1">
            <a:blip r:embed="rId3" cstate="screen">
              <a:extLst>
                <a:ext uri="{28A0092B-C50C-407E-A947-70E740481C1C}">
                  <a14:useLocalDpi xmlns:a14="http://schemas.microsoft.com/office/drawing/2010/main" val="0"/>
                </a:ext>
              </a:extLst>
            </a:blip>
            <a:srcRect t="1585"/>
            <a:stretch/>
          </p:blipFill>
          <p:spPr>
            <a:xfrm>
              <a:off x="47625" y="57150"/>
              <a:ext cx="2403566" cy="3548199"/>
            </a:xfrm>
            <a:prstGeom prst="rect">
              <a:avLst/>
            </a:prstGeom>
          </p:spPr>
        </p:pic>
        <p:pic>
          <p:nvPicPr>
            <p:cNvPr id="10" name="Afbeelding 9"/>
            <p:cNvPicPr>
              <a:picLocks noChangeAspect="1"/>
            </p:cNvPicPr>
            <p:nvPr/>
          </p:nvPicPr>
          <p:blipFill rotWithShape="1">
            <a:blip r:embed="rId4" cstate="screen">
              <a:extLst>
                <a:ext uri="{28A0092B-C50C-407E-A947-70E740481C1C}">
                  <a14:useLocalDpi xmlns:a14="http://schemas.microsoft.com/office/drawing/2010/main" val="0"/>
                </a:ext>
              </a:extLst>
            </a:blip>
            <a:srcRect b="14555"/>
            <a:stretch/>
          </p:blipFill>
          <p:spPr>
            <a:xfrm>
              <a:off x="47625" y="3648278"/>
              <a:ext cx="2403566" cy="3143047"/>
            </a:xfrm>
            <a:prstGeom prst="rect">
              <a:avLst/>
            </a:prstGeom>
          </p:spPr>
        </p:pic>
        <p:pic>
          <p:nvPicPr>
            <p:cNvPr id="11" name="Afbeelding 10"/>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2505075" y="2381250"/>
              <a:ext cx="2943245" cy="4410074"/>
            </a:xfrm>
            <a:prstGeom prst="rect">
              <a:avLst/>
            </a:prstGeom>
          </p:spPr>
        </p:pic>
        <p:pic>
          <p:nvPicPr>
            <p:cNvPr id="12" name="Afbeelding 11"/>
            <p:cNvPicPr>
              <a:picLocks noChangeAspect="1"/>
            </p:cNvPicPr>
            <p:nvPr/>
          </p:nvPicPr>
          <p:blipFill rotWithShape="1">
            <a:blip r:embed="rId6" cstate="screen">
              <a:extLst>
                <a:ext uri="{28A0092B-C50C-407E-A947-70E740481C1C}">
                  <a14:useLocalDpi xmlns:a14="http://schemas.microsoft.com/office/drawing/2010/main" val="0"/>
                </a:ext>
              </a:extLst>
            </a:blip>
            <a:srcRect b="48382"/>
            <a:stretch/>
          </p:blipFill>
          <p:spPr>
            <a:xfrm>
              <a:off x="2505075" y="57150"/>
              <a:ext cx="2943245" cy="2276475"/>
            </a:xfrm>
            <a:prstGeom prst="rect">
              <a:avLst/>
            </a:prstGeom>
          </p:spPr>
        </p:pic>
      </p:grpSp>
      <p:pic>
        <p:nvPicPr>
          <p:cNvPr id="18" name="Picture 2" descr="https://wijzijnfamiliehulp.be/wp-content/uploads/2023/03/karweimedewerker.jpg">
            <a:hlinkClick r:id="" action="ppaction://noaction"/>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2864519" y="2551635"/>
            <a:ext cx="1244637" cy="1864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837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ep 2"/>
          <p:cNvGrpSpPr/>
          <p:nvPr/>
        </p:nvGrpSpPr>
        <p:grpSpPr>
          <a:xfrm>
            <a:off x="602178" y="2079541"/>
            <a:ext cx="2239992" cy="2793066"/>
            <a:chOff x="47625" y="57150"/>
            <a:chExt cx="5400695" cy="6734175"/>
          </a:xfrm>
        </p:grpSpPr>
        <p:pic>
          <p:nvPicPr>
            <p:cNvPr id="9" name="Afbeelding 8"/>
            <p:cNvPicPr>
              <a:picLocks noChangeAspect="1"/>
            </p:cNvPicPr>
            <p:nvPr/>
          </p:nvPicPr>
          <p:blipFill rotWithShape="1">
            <a:blip r:embed="rId3" cstate="screen">
              <a:extLst>
                <a:ext uri="{28A0092B-C50C-407E-A947-70E740481C1C}">
                  <a14:useLocalDpi xmlns:a14="http://schemas.microsoft.com/office/drawing/2010/main" val="0"/>
                </a:ext>
              </a:extLst>
            </a:blip>
            <a:srcRect t="1585"/>
            <a:stretch/>
          </p:blipFill>
          <p:spPr>
            <a:xfrm>
              <a:off x="47625" y="57150"/>
              <a:ext cx="2403566" cy="3548199"/>
            </a:xfrm>
            <a:prstGeom prst="rect">
              <a:avLst/>
            </a:prstGeom>
          </p:spPr>
        </p:pic>
        <p:pic>
          <p:nvPicPr>
            <p:cNvPr id="10" name="Afbeelding 9"/>
            <p:cNvPicPr>
              <a:picLocks noChangeAspect="1"/>
            </p:cNvPicPr>
            <p:nvPr/>
          </p:nvPicPr>
          <p:blipFill rotWithShape="1">
            <a:blip r:embed="rId4" cstate="screen">
              <a:extLst>
                <a:ext uri="{28A0092B-C50C-407E-A947-70E740481C1C}">
                  <a14:useLocalDpi xmlns:a14="http://schemas.microsoft.com/office/drawing/2010/main" val="0"/>
                </a:ext>
              </a:extLst>
            </a:blip>
            <a:srcRect b="14555"/>
            <a:stretch/>
          </p:blipFill>
          <p:spPr>
            <a:xfrm>
              <a:off x="47625" y="3648278"/>
              <a:ext cx="2403566" cy="3143047"/>
            </a:xfrm>
            <a:prstGeom prst="rect">
              <a:avLst/>
            </a:prstGeom>
          </p:spPr>
        </p:pic>
        <p:pic>
          <p:nvPicPr>
            <p:cNvPr id="11" name="Afbeelding 10"/>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2505075" y="2381250"/>
              <a:ext cx="2943245" cy="4410074"/>
            </a:xfrm>
            <a:prstGeom prst="rect">
              <a:avLst/>
            </a:prstGeom>
          </p:spPr>
        </p:pic>
        <p:pic>
          <p:nvPicPr>
            <p:cNvPr id="12" name="Afbeelding 11"/>
            <p:cNvPicPr>
              <a:picLocks noChangeAspect="1"/>
            </p:cNvPicPr>
            <p:nvPr/>
          </p:nvPicPr>
          <p:blipFill rotWithShape="1">
            <a:blip r:embed="rId6" cstate="screen">
              <a:extLst>
                <a:ext uri="{28A0092B-C50C-407E-A947-70E740481C1C}">
                  <a14:useLocalDpi xmlns:a14="http://schemas.microsoft.com/office/drawing/2010/main" val="0"/>
                </a:ext>
              </a:extLst>
            </a:blip>
            <a:srcRect b="48382"/>
            <a:stretch/>
          </p:blipFill>
          <p:spPr>
            <a:xfrm>
              <a:off x="2505075" y="57150"/>
              <a:ext cx="2943245" cy="2276475"/>
            </a:xfrm>
            <a:prstGeom prst="rect">
              <a:avLst/>
            </a:prstGeom>
          </p:spPr>
        </p:pic>
      </p:grpSp>
      <p:sp>
        <p:nvSpPr>
          <p:cNvPr id="13" name="object 11"/>
          <p:cNvSpPr txBox="1"/>
          <p:nvPr/>
        </p:nvSpPr>
        <p:spPr>
          <a:xfrm>
            <a:off x="4544505" y="2167163"/>
            <a:ext cx="6914431" cy="2053639"/>
          </a:xfrm>
          <a:prstGeom prst="rect">
            <a:avLst/>
          </a:prstGeom>
        </p:spPr>
        <p:txBody>
          <a:bodyPr vert="horz" wrap="square" lIns="0" tIns="12700" rIns="0" bIns="0" rtlCol="0">
            <a:spAutoFit/>
          </a:bodyPr>
          <a:lstStyle/>
          <a:p>
            <a:pPr marL="12700" marR="970280">
              <a:lnSpc>
                <a:spcPct val="106100"/>
              </a:lnSpc>
              <a:spcBef>
                <a:spcPts val="100"/>
              </a:spcBef>
            </a:pPr>
            <a:r>
              <a:rPr sz="2400" b="1" dirty="0">
                <a:solidFill>
                  <a:srgbClr val="EB4D96"/>
                </a:solidFill>
                <a:latin typeface="Nunito" pitchFamily="2" charset="0"/>
                <a:ea typeface="Arial" panose="020B0604020202020204" pitchFamily="34" charset="0"/>
                <a:cs typeface="Times New Roman" panose="02020603050405020304" pitchFamily="18" charset="0"/>
              </a:rPr>
              <a:t>Een duwtje in de rug </a:t>
            </a:r>
            <a:r>
              <a:rPr sz="2400" b="1" dirty="0" err="1">
                <a:solidFill>
                  <a:srgbClr val="EB4D96"/>
                </a:solidFill>
                <a:latin typeface="Nunito" pitchFamily="2" charset="0"/>
                <a:ea typeface="Arial" panose="020B0604020202020204" pitchFamily="34" charset="0"/>
                <a:cs typeface="Times New Roman" panose="02020603050405020304" pitchFamily="18" charset="0"/>
              </a:rPr>
              <a:t>tijdens</a:t>
            </a:r>
            <a:r>
              <a:rPr sz="2400" b="1" dirty="0">
                <a:solidFill>
                  <a:srgbClr val="EB4D96"/>
                </a:solidFill>
                <a:latin typeface="Nunito" pitchFamily="2" charset="0"/>
                <a:ea typeface="Arial" panose="020B0604020202020204" pitchFamily="34" charset="0"/>
                <a:cs typeface="Times New Roman" panose="02020603050405020304" pitchFamily="18" charset="0"/>
              </a:rPr>
              <a:t> </a:t>
            </a:r>
            <a:br>
              <a:rPr lang="nl-BE" sz="2400" b="1" dirty="0">
                <a:solidFill>
                  <a:srgbClr val="EB4D96"/>
                </a:solidFill>
                <a:latin typeface="Nunito" pitchFamily="2" charset="0"/>
                <a:ea typeface="Arial" panose="020B0604020202020204" pitchFamily="34" charset="0"/>
                <a:cs typeface="Times New Roman" panose="02020603050405020304" pitchFamily="18" charset="0"/>
              </a:rPr>
            </a:br>
            <a:r>
              <a:rPr sz="2400" b="1" dirty="0">
                <a:solidFill>
                  <a:srgbClr val="EB4D96"/>
                </a:solidFill>
                <a:latin typeface="Nunito" pitchFamily="2" charset="0"/>
                <a:ea typeface="Arial" panose="020B0604020202020204" pitchFamily="34" charset="0"/>
                <a:cs typeface="Times New Roman" panose="02020603050405020304" pitchFamily="18" charset="0"/>
              </a:rPr>
              <a:t>je </a:t>
            </a:r>
            <a:r>
              <a:rPr sz="2400" b="1" dirty="0" err="1">
                <a:solidFill>
                  <a:srgbClr val="EB4D96"/>
                </a:solidFill>
                <a:latin typeface="Nunito" pitchFamily="2" charset="0"/>
                <a:ea typeface="Arial" panose="020B0604020202020204" pitchFamily="34" charset="0"/>
                <a:cs typeface="Times New Roman" panose="02020603050405020304" pitchFamily="18" charset="0"/>
              </a:rPr>
              <a:t>loopbaan</a:t>
            </a:r>
            <a:r>
              <a:rPr sz="2400" b="1" dirty="0">
                <a:solidFill>
                  <a:srgbClr val="EB4D96"/>
                </a:solidFill>
                <a:latin typeface="Nunito" pitchFamily="2" charset="0"/>
                <a:ea typeface="Arial" panose="020B0604020202020204" pitchFamily="34" charset="0"/>
                <a:cs typeface="Times New Roman" panose="02020603050405020304" pitchFamily="18" charset="0"/>
              </a:rPr>
              <a:t> </a:t>
            </a:r>
            <a:r>
              <a:rPr sz="2400" b="1" dirty="0" err="1">
                <a:solidFill>
                  <a:srgbClr val="EB4D96"/>
                </a:solidFill>
                <a:latin typeface="Nunito" pitchFamily="2" charset="0"/>
                <a:ea typeface="Arial" panose="020B0604020202020204" pitchFamily="34" charset="0"/>
                <a:cs typeface="Times New Roman" panose="02020603050405020304" pitchFamily="18" charset="0"/>
              </a:rPr>
              <a:t>bij</a:t>
            </a:r>
            <a:r>
              <a:rPr lang="nl-BE" sz="2400" b="1" dirty="0">
                <a:solidFill>
                  <a:srgbClr val="EB4D96"/>
                </a:solidFill>
                <a:latin typeface="Nunito" pitchFamily="2" charset="0"/>
                <a:ea typeface="Arial" panose="020B0604020202020204" pitchFamily="34" charset="0"/>
                <a:cs typeface="Times New Roman" panose="02020603050405020304" pitchFamily="18" charset="0"/>
              </a:rPr>
              <a:t> </a:t>
            </a:r>
            <a:r>
              <a:rPr sz="2400" b="1" dirty="0">
                <a:solidFill>
                  <a:srgbClr val="EB4D96"/>
                </a:solidFill>
                <a:latin typeface="Nunito" pitchFamily="2" charset="0"/>
                <a:ea typeface="Arial" panose="020B0604020202020204" pitchFamily="34" charset="0"/>
                <a:cs typeface="Times New Roman" panose="02020603050405020304" pitchFamily="18" charset="0"/>
              </a:rPr>
              <a:t>Familiehulp.</a:t>
            </a:r>
            <a:endParaRPr lang="nl-BE" sz="2400" b="1" dirty="0">
              <a:solidFill>
                <a:srgbClr val="EB4D96"/>
              </a:solidFill>
              <a:latin typeface="Nunito" pitchFamily="2" charset="0"/>
              <a:ea typeface="Arial" panose="020B0604020202020204" pitchFamily="34" charset="0"/>
              <a:cs typeface="Times New Roman" panose="02020603050405020304" pitchFamily="18" charset="0"/>
            </a:endParaRPr>
          </a:p>
          <a:p>
            <a:pPr marL="12700" marR="970280">
              <a:lnSpc>
                <a:spcPct val="106100"/>
              </a:lnSpc>
              <a:spcBef>
                <a:spcPts val="100"/>
              </a:spcBef>
            </a:pPr>
            <a:endParaRPr sz="1400" b="1" spc="-50" dirty="0">
              <a:latin typeface="Nunito" pitchFamily="2" charset="0"/>
              <a:cs typeface="Tahoma"/>
            </a:endParaRPr>
          </a:p>
          <a:p>
            <a:pPr marL="12700" marR="5080">
              <a:lnSpc>
                <a:spcPct val="111100"/>
              </a:lnSpc>
              <a:spcBef>
                <a:spcPts val="100"/>
              </a:spcBef>
            </a:pPr>
            <a:r>
              <a:rPr lang="nl-BE" sz="1400" spc="40" dirty="0">
                <a:latin typeface="Nunito" pitchFamily="2" charset="0"/>
                <a:cs typeface="Tahoma"/>
              </a:rPr>
              <a:t>We helpen je vanaf je start met gerichte opleidingen.</a:t>
            </a:r>
          </a:p>
          <a:p>
            <a:pPr marL="12700" marR="5080">
              <a:lnSpc>
                <a:spcPct val="111100"/>
              </a:lnSpc>
              <a:spcBef>
                <a:spcPts val="100"/>
              </a:spcBef>
            </a:pPr>
            <a:r>
              <a:rPr lang="nl-BE" sz="1400" spc="40" dirty="0">
                <a:latin typeface="Nunito" pitchFamily="2" charset="0"/>
                <a:cs typeface="Tahoma"/>
              </a:rPr>
              <a:t>Je</a:t>
            </a:r>
            <a:r>
              <a:rPr lang="nl-BE" sz="1400" spc="-30" dirty="0">
                <a:latin typeface="Nunito" pitchFamily="2" charset="0"/>
                <a:cs typeface="Tahoma"/>
              </a:rPr>
              <a:t> </a:t>
            </a:r>
            <a:r>
              <a:rPr lang="nl-BE" sz="1400" spc="10" dirty="0">
                <a:latin typeface="Nunito" pitchFamily="2" charset="0"/>
                <a:cs typeface="Tahoma"/>
              </a:rPr>
              <a:t>komt</a:t>
            </a:r>
            <a:r>
              <a:rPr lang="nl-BE" sz="1400" spc="-25" dirty="0">
                <a:latin typeface="Nunito" pitchFamily="2" charset="0"/>
                <a:cs typeface="Tahoma"/>
              </a:rPr>
              <a:t> </a:t>
            </a:r>
            <a:r>
              <a:rPr lang="nl-BE" sz="1400" spc="10" dirty="0">
                <a:latin typeface="Nunito" pitchFamily="2" charset="0"/>
                <a:cs typeface="Tahoma"/>
              </a:rPr>
              <a:t>terecht</a:t>
            </a:r>
            <a:r>
              <a:rPr lang="nl-BE" sz="1400" spc="-25" dirty="0">
                <a:latin typeface="Nunito" pitchFamily="2" charset="0"/>
                <a:cs typeface="Tahoma"/>
              </a:rPr>
              <a:t> </a:t>
            </a:r>
            <a:r>
              <a:rPr lang="nl-BE" sz="1400" spc="5" dirty="0">
                <a:latin typeface="Nunito" pitchFamily="2" charset="0"/>
                <a:cs typeface="Tahoma"/>
              </a:rPr>
              <a:t>in</a:t>
            </a:r>
            <a:r>
              <a:rPr lang="nl-BE" sz="1400" spc="-25" dirty="0">
                <a:latin typeface="Nunito" pitchFamily="2" charset="0"/>
                <a:cs typeface="Tahoma"/>
              </a:rPr>
              <a:t> </a:t>
            </a:r>
            <a:r>
              <a:rPr lang="nl-BE" sz="1400" spc="15" dirty="0">
                <a:latin typeface="Nunito" pitchFamily="2" charset="0"/>
                <a:cs typeface="Tahoma"/>
              </a:rPr>
              <a:t>een</a:t>
            </a:r>
            <a:r>
              <a:rPr lang="nl-BE" sz="1400" spc="-25" dirty="0">
                <a:latin typeface="Nunito" pitchFamily="2" charset="0"/>
                <a:cs typeface="Tahoma"/>
              </a:rPr>
              <a:t> </a:t>
            </a:r>
            <a:r>
              <a:rPr lang="nl-BE" sz="1400" spc="10" dirty="0">
                <a:latin typeface="Nunito" pitchFamily="2" charset="0"/>
                <a:cs typeface="Tahoma"/>
              </a:rPr>
              <a:t>tof</a:t>
            </a:r>
            <a:r>
              <a:rPr lang="nl-BE" sz="1400" spc="-30" dirty="0">
                <a:latin typeface="Nunito" pitchFamily="2" charset="0"/>
                <a:cs typeface="Tahoma"/>
              </a:rPr>
              <a:t> </a:t>
            </a:r>
            <a:r>
              <a:rPr lang="nl-BE" sz="1400" spc="10" dirty="0">
                <a:latin typeface="Nunito" pitchFamily="2" charset="0"/>
                <a:cs typeface="Tahoma"/>
              </a:rPr>
              <a:t>en</a:t>
            </a:r>
            <a:r>
              <a:rPr lang="nl-BE" sz="1400" spc="-25" dirty="0">
                <a:latin typeface="Nunito" pitchFamily="2" charset="0"/>
                <a:cs typeface="Tahoma"/>
              </a:rPr>
              <a:t> </a:t>
            </a:r>
            <a:r>
              <a:rPr lang="nl-BE" sz="1400" spc="10" dirty="0">
                <a:latin typeface="Nunito" pitchFamily="2" charset="0"/>
                <a:cs typeface="Tahoma"/>
              </a:rPr>
              <a:t>dynamisch</a:t>
            </a:r>
            <a:r>
              <a:rPr lang="nl-BE" sz="1400" spc="-25" dirty="0">
                <a:latin typeface="Nunito" pitchFamily="2" charset="0"/>
                <a:cs typeface="Tahoma"/>
              </a:rPr>
              <a:t> </a:t>
            </a:r>
            <a:r>
              <a:rPr lang="nl-BE" sz="1400" spc="15" dirty="0">
                <a:latin typeface="Nunito" pitchFamily="2" charset="0"/>
                <a:cs typeface="Tahoma"/>
              </a:rPr>
              <a:t>team</a:t>
            </a:r>
            <a:r>
              <a:rPr lang="nl-BE" sz="1400" spc="-25" dirty="0">
                <a:latin typeface="Nunito" pitchFamily="2" charset="0"/>
                <a:cs typeface="Tahoma"/>
              </a:rPr>
              <a:t> </a:t>
            </a:r>
            <a:r>
              <a:rPr lang="nl-BE" sz="1400" spc="30" dirty="0">
                <a:latin typeface="Nunito" pitchFamily="2" charset="0"/>
                <a:cs typeface="Tahoma"/>
              </a:rPr>
              <a:t>met </a:t>
            </a:r>
            <a:r>
              <a:rPr lang="nl-BE" sz="1400" spc="-265" dirty="0">
                <a:latin typeface="Nunito" pitchFamily="2" charset="0"/>
                <a:cs typeface="Tahoma"/>
              </a:rPr>
              <a:t> </a:t>
            </a:r>
            <a:r>
              <a:rPr lang="nl-BE" sz="1400" spc="10" dirty="0">
                <a:latin typeface="Nunito" pitchFamily="2" charset="0"/>
                <a:cs typeface="Tahoma"/>
              </a:rPr>
              <a:t>ruimte </a:t>
            </a:r>
            <a:r>
              <a:rPr lang="nl-BE" sz="1400" spc="25" dirty="0">
                <a:latin typeface="Nunito" pitchFamily="2" charset="0"/>
                <a:cs typeface="Tahoma"/>
              </a:rPr>
              <a:t>om </a:t>
            </a:r>
          </a:p>
          <a:p>
            <a:pPr marL="12700" marR="5080">
              <a:lnSpc>
                <a:spcPct val="111100"/>
              </a:lnSpc>
              <a:spcBef>
                <a:spcPts val="100"/>
              </a:spcBef>
            </a:pPr>
            <a:r>
              <a:rPr lang="nl-BE" sz="1400" spc="25" dirty="0">
                <a:latin typeface="Nunito" pitchFamily="2" charset="0"/>
                <a:cs typeface="Tahoma"/>
              </a:rPr>
              <a:t>zowel </a:t>
            </a:r>
            <a:r>
              <a:rPr lang="nl-BE" sz="1400" spc="15" dirty="0">
                <a:latin typeface="Nunito" pitchFamily="2" charset="0"/>
                <a:cs typeface="Tahoma"/>
              </a:rPr>
              <a:t>professioneel </a:t>
            </a:r>
            <a:r>
              <a:rPr lang="nl-BE" sz="1400" spc="5" dirty="0">
                <a:latin typeface="Nunito" pitchFamily="2" charset="0"/>
                <a:cs typeface="Tahoma"/>
              </a:rPr>
              <a:t>als </a:t>
            </a:r>
            <a:r>
              <a:rPr lang="nl-BE" sz="1400" spc="10" dirty="0">
                <a:latin typeface="Nunito" pitchFamily="2" charset="0"/>
                <a:cs typeface="Tahoma"/>
              </a:rPr>
              <a:t>op </a:t>
            </a:r>
            <a:r>
              <a:rPr lang="nl-BE" sz="1400" spc="5" dirty="0">
                <a:latin typeface="Nunito" pitchFamily="2" charset="0"/>
                <a:cs typeface="Tahoma"/>
              </a:rPr>
              <a:t>persoonlijk </a:t>
            </a:r>
            <a:r>
              <a:rPr lang="nl-BE" sz="1400" spc="10" dirty="0">
                <a:latin typeface="Nunito" pitchFamily="2" charset="0"/>
                <a:cs typeface="Tahoma"/>
              </a:rPr>
              <a:t>gebied</a:t>
            </a:r>
            <a:r>
              <a:rPr lang="nl-BE" sz="1400" spc="-30" dirty="0">
                <a:latin typeface="Nunito" pitchFamily="2" charset="0"/>
                <a:cs typeface="Tahoma"/>
              </a:rPr>
              <a:t> </a:t>
            </a:r>
            <a:r>
              <a:rPr lang="nl-BE" sz="1400" spc="20" dirty="0">
                <a:latin typeface="Nunito" pitchFamily="2" charset="0"/>
                <a:cs typeface="Tahoma"/>
              </a:rPr>
              <a:t>te</a:t>
            </a:r>
            <a:r>
              <a:rPr lang="nl-BE" sz="1400" spc="-25" dirty="0">
                <a:latin typeface="Nunito" pitchFamily="2" charset="0"/>
                <a:cs typeface="Tahoma"/>
              </a:rPr>
              <a:t> </a:t>
            </a:r>
            <a:r>
              <a:rPr lang="nl-BE" sz="1400" dirty="0">
                <a:latin typeface="Nunito" pitchFamily="2" charset="0"/>
                <a:cs typeface="Tahoma"/>
              </a:rPr>
              <a:t>groeien.</a:t>
            </a:r>
          </a:p>
          <a:p>
            <a:pPr marL="12700" marR="5080">
              <a:lnSpc>
                <a:spcPct val="111100"/>
              </a:lnSpc>
              <a:spcBef>
                <a:spcPts val="760"/>
              </a:spcBef>
            </a:pPr>
            <a:endParaRPr sz="1000" dirty="0">
              <a:solidFill>
                <a:schemeClr val="bg1"/>
              </a:solidFill>
              <a:latin typeface="Nunito" pitchFamily="2" charset="0"/>
              <a:cs typeface="Tahoma"/>
            </a:endParaRPr>
          </a:p>
        </p:txBody>
      </p:sp>
      <p:pic>
        <p:nvPicPr>
          <p:cNvPr id="18" name="Picture 2" descr="https://wijzijnfamiliehulp.be/wp-content/uploads/2023/03/karweimedewerker.jpg">
            <a:hlinkClick r:id="" action="ppaction://noaction"/>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2864519" y="2551635"/>
            <a:ext cx="1244637" cy="1864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97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ep 7">
            <a:extLst>
              <a:ext uri="{FF2B5EF4-FFF2-40B4-BE49-F238E27FC236}">
                <a16:creationId xmlns:a16="http://schemas.microsoft.com/office/drawing/2014/main" id="{FC73E0BC-D3E8-C588-7C4F-F8A18E8F24F3}"/>
              </a:ext>
            </a:extLst>
          </p:cNvPr>
          <p:cNvGrpSpPr/>
          <p:nvPr/>
        </p:nvGrpSpPr>
        <p:grpSpPr>
          <a:xfrm>
            <a:off x="6599709" y="1925617"/>
            <a:ext cx="4749609" cy="3485479"/>
            <a:chOff x="602178" y="2079541"/>
            <a:chExt cx="3506978" cy="2793066"/>
          </a:xfrm>
        </p:grpSpPr>
        <p:grpSp>
          <p:nvGrpSpPr>
            <p:cNvPr id="3" name="Groep 2"/>
            <p:cNvGrpSpPr/>
            <p:nvPr/>
          </p:nvGrpSpPr>
          <p:grpSpPr>
            <a:xfrm>
              <a:off x="602178" y="2079541"/>
              <a:ext cx="2239992" cy="2793066"/>
              <a:chOff x="47625" y="57150"/>
              <a:chExt cx="5400695" cy="6734175"/>
            </a:xfrm>
          </p:grpSpPr>
          <p:pic>
            <p:nvPicPr>
              <p:cNvPr id="9" name="Afbeelding 8"/>
              <p:cNvPicPr>
                <a:picLocks noChangeAspect="1"/>
              </p:cNvPicPr>
              <p:nvPr/>
            </p:nvPicPr>
            <p:blipFill rotWithShape="1">
              <a:blip r:embed="rId3" cstate="screen">
                <a:extLst>
                  <a:ext uri="{28A0092B-C50C-407E-A947-70E740481C1C}">
                    <a14:useLocalDpi xmlns:a14="http://schemas.microsoft.com/office/drawing/2010/main" val="0"/>
                  </a:ext>
                </a:extLst>
              </a:blip>
              <a:srcRect t="1585"/>
              <a:stretch/>
            </p:blipFill>
            <p:spPr>
              <a:xfrm>
                <a:off x="47625" y="57150"/>
                <a:ext cx="2403566" cy="3548199"/>
              </a:xfrm>
              <a:prstGeom prst="rect">
                <a:avLst/>
              </a:prstGeom>
            </p:spPr>
          </p:pic>
          <p:pic>
            <p:nvPicPr>
              <p:cNvPr id="10" name="Afbeelding 9"/>
              <p:cNvPicPr>
                <a:picLocks noChangeAspect="1"/>
              </p:cNvPicPr>
              <p:nvPr/>
            </p:nvPicPr>
            <p:blipFill rotWithShape="1">
              <a:blip r:embed="rId4" cstate="screen">
                <a:extLst>
                  <a:ext uri="{28A0092B-C50C-407E-A947-70E740481C1C}">
                    <a14:useLocalDpi xmlns:a14="http://schemas.microsoft.com/office/drawing/2010/main" val="0"/>
                  </a:ext>
                </a:extLst>
              </a:blip>
              <a:srcRect b="14555"/>
              <a:stretch/>
            </p:blipFill>
            <p:spPr>
              <a:xfrm>
                <a:off x="47625" y="3648278"/>
                <a:ext cx="2403566" cy="3143047"/>
              </a:xfrm>
              <a:prstGeom prst="rect">
                <a:avLst/>
              </a:prstGeom>
            </p:spPr>
          </p:pic>
          <p:pic>
            <p:nvPicPr>
              <p:cNvPr id="11" name="Afbeelding 10"/>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2505075" y="2381250"/>
                <a:ext cx="2943245" cy="4410074"/>
              </a:xfrm>
              <a:prstGeom prst="rect">
                <a:avLst/>
              </a:prstGeom>
            </p:spPr>
          </p:pic>
          <p:pic>
            <p:nvPicPr>
              <p:cNvPr id="12" name="Afbeelding 11"/>
              <p:cNvPicPr>
                <a:picLocks noChangeAspect="1"/>
              </p:cNvPicPr>
              <p:nvPr/>
            </p:nvPicPr>
            <p:blipFill rotWithShape="1">
              <a:blip r:embed="rId6" cstate="screen">
                <a:extLst>
                  <a:ext uri="{28A0092B-C50C-407E-A947-70E740481C1C}">
                    <a14:useLocalDpi xmlns:a14="http://schemas.microsoft.com/office/drawing/2010/main" val="0"/>
                  </a:ext>
                </a:extLst>
              </a:blip>
              <a:srcRect b="48382"/>
              <a:stretch/>
            </p:blipFill>
            <p:spPr>
              <a:xfrm>
                <a:off x="2505075" y="57150"/>
                <a:ext cx="2943245" cy="2276475"/>
              </a:xfrm>
              <a:prstGeom prst="rect">
                <a:avLst/>
              </a:prstGeom>
            </p:spPr>
          </p:pic>
        </p:grpSp>
        <p:pic>
          <p:nvPicPr>
            <p:cNvPr id="18" name="Picture 2" descr="https://wijzijnfamiliehulp.be/wp-content/uploads/2023/03/karweimedewerker.jpg">
              <a:hlinkClick r:id="" action="ppaction://noaction"/>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64519" y="2551635"/>
              <a:ext cx="1244637" cy="1864317"/>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itel 12">
            <a:extLst>
              <a:ext uri="{FF2B5EF4-FFF2-40B4-BE49-F238E27FC236}">
                <a16:creationId xmlns:a16="http://schemas.microsoft.com/office/drawing/2014/main" id="{5E58667B-6A06-3C0F-AA0A-6DA5E88077E6}"/>
              </a:ext>
            </a:extLst>
          </p:cNvPr>
          <p:cNvSpPr>
            <a:spLocks noGrp="1"/>
          </p:cNvSpPr>
          <p:nvPr>
            <p:ph type="title"/>
          </p:nvPr>
        </p:nvSpPr>
        <p:spPr/>
        <p:txBody>
          <a:bodyPr/>
          <a:lstStyle/>
          <a:p>
            <a:r>
              <a:rPr lang="nl-NL" dirty="0"/>
              <a:t>Bij Familiehulp blijf je leren </a:t>
            </a:r>
            <a:br>
              <a:rPr lang="nl-NL" dirty="0"/>
            </a:br>
            <a:r>
              <a:rPr lang="nl-NL" dirty="0"/>
              <a:t>en jezelf ontwikkelen!</a:t>
            </a:r>
            <a:br>
              <a:rPr lang="nl-NL" dirty="0"/>
            </a:br>
            <a:endParaRPr lang="nl-BE" dirty="0"/>
          </a:p>
        </p:txBody>
      </p:sp>
      <p:sp>
        <p:nvSpPr>
          <p:cNvPr id="16" name="Tijdelijke aanduiding voor tekst 15">
            <a:extLst>
              <a:ext uri="{FF2B5EF4-FFF2-40B4-BE49-F238E27FC236}">
                <a16:creationId xmlns:a16="http://schemas.microsoft.com/office/drawing/2014/main" id="{8F782FDF-72F1-382D-D77F-6EFC2B87A59E}"/>
              </a:ext>
            </a:extLst>
          </p:cNvPr>
          <p:cNvSpPr>
            <a:spLocks noGrp="1"/>
          </p:cNvSpPr>
          <p:nvPr>
            <p:ph type="body" sz="quarter" idx="12"/>
          </p:nvPr>
        </p:nvSpPr>
        <p:spPr>
          <a:xfrm>
            <a:off x="543198" y="2011048"/>
            <a:ext cx="6171653" cy="3843335"/>
          </a:xfrm>
        </p:spPr>
        <p:txBody>
          <a:bodyPr/>
          <a:lstStyle/>
          <a:p>
            <a:r>
              <a:rPr lang="nl-BE" sz="1400" dirty="0">
                <a:latin typeface="Nunito"/>
                <a:cs typeface="Segoe UI"/>
              </a:rPr>
              <a:t>Met onze referentiewerkingen zetten we in om nog beter om te gaan met bepaalde doelgroepen.</a:t>
            </a:r>
          </a:p>
          <a:p>
            <a:r>
              <a:rPr lang="nl-BE" sz="1400" dirty="0">
                <a:latin typeface="Nunito"/>
                <a:cs typeface="Segoe UI"/>
              </a:rPr>
              <a:t>Zo krijgen onze medewerkers:</a:t>
            </a:r>
            <a:endParaRPr lang="nl-BE" dirty="0">
              <a:cs typeface="Calibri" panose="020F0502020204030204"/>
            </a:endParaRPr>
          </a:p>
          <a:p>
            <a:pPr marL="285750" indent="-285750">
              <a:buFont typeface="Arial"/>
              <a:buChar char="•"/>
            </a:pPr>
            <a:r>
              <a:rPr lang="nl-BE" sz="1400" dirty="0">
                <a:latin typeface="Nunito"/>
                <a:cs typeface="Segoe UI"/>
              </a:rPr>
              <a:t>Extra opleiding rond de zorg voor bepaalde doelgroepen</a:t>
            </a:r>
            <a:endParaRPr lang="nl-BE" dirty="0">
              <a:cs typeface="Calibri"/>
            </a:endParaRPr>
          </a:p>
          <a:p>
            <a:pPr marL="285750" indent="-285750">
              <a:buFont typeface="Arial"/>
              <a:buChar char="•"/>
            </a:pPr>
            <a:r>
              <a:rPr lang="nl-BE" sz="1400" dirty="0">
                <a:latin typeface="Nunito"/>
                <a:cs typeface="Segoe UI"/>
              </a:rPr>
              <a:t>Welke doelgroepen?</a:t>
            </a:r>
            <a:endParaRPr lang="nl-BE" dirty="0">
              <a:cs typeface="Calibri"/>
            </a:endParaRPr>
          </a:p>
          <a:p>
            <a:pPr marL="742950" lvl="1" indent="-285750">
              <a:buFont typeface="Wingdings"/>
              <a:buChar char="ü"/>
            </a:pPr>
            <a:r>
              <a:rPr lang="nl-BE" sz="1400" dirty="0">
                <a:latin typeface="Nunito"/>
                <a:cs typeface="Segoe UI"/>
              </a:rPr>
              <a:t>Mensen met een handicap</a:t>
            </a:r>
            <a:endParaRPr lang="nl-BE" dirty="0">
              <a:cs typeface="Calibri"/>
            </a:endParaRPr>
          </a:p>
          <a:p>
            <a:pPr marL="742950" lvl="1" indent="-285750">
              <a:buFont typeface="Wingdings"/>
              <a:buChar char="ü"/>
            </a:pPr>
            <a:r>
              <a:rPr lang="nl-BE" sz="1400" dirty="0">
                <a:latin typeface="Nunito"/>
                <a:cs typeface="Segoe UI"/>
              </a:rPr>
              <a:t>Mensen in kansarmoede</a:t>
            </a:r>
            <a:endParaRPr lang="nl-BE" dirty="0">
              <a:cs typeface="Calibri"/>
            </a:endParaRPr>
          </a:p>
          <a:p>
            <a:pPr marL="742950" lvl="1" indent="-285750">
              <a:buFont typeface="Wingdings"/>
              <a:buChar char="ü"/>
            </a:pPr>
            <a:r>
              <a:rPr lang="nl-BE" sz="1400" dirty="0">
                <a:latin typeface="Nunito"/>
                <a:cs typeface="Segoe UI"/>
              </a:rPr>
              <a:t>Mensen met een psychische kwetsbaarheid</a:t>
            </a:r>
            <a:endParaRPr lang="nl-BE" dirty="0">
              <a:cs typeface="Calibri"/>
            </a:endParaRPr>
          </a:p>
          <a:p>
            <a:pPr marL="742950" lvl="1" indent="-285750">
              <a:buFont typeface="Wingdings"/>
              <a:buChar char="ü"/>
            </a:pPr>
            <a:r>
              <a:rPr lang="nl-BE" sz="1400" dirty="0">
                <a:latin typeface="Nunito"/>
                <a:cs typeface="Segoe UI"/>
              </a:rPr>
              <a:t>Mensen met dementie</a:t>
            </a:r>
            <a:endParaRPr lang="nl-BE" dirty="0">
              <a:cs typeface="Calibri"/>
            </a:endParaRPr>
          </a:p>
          <a:p>
            <a:pPr marL="742950" lvl="1" indent="-285750">
              <a:buFont typeface="Wingdings"/>
              <a:buChar char="ü"/>
            </a:pPr>
            <a:r>
              <a:rPr lang="nl-BE" sz="1400" dirty="0">
                <a:latin typeface="Nunito"/>
                <a:cs typeface="Segoe UI"/>
              </a:rPr>
              <a:t>Mensen in een palliatieve situatie</a:t>
            </a:r>
            <a:endParaRPr lang="nl-BE" dirty="0">
              <a:cs typeface="Calibri"/>
            </a:endParaRPr>
          </a:p>
          <a:p>
            <a:pPr marL="742950" lvl="1" indent="-285750">
              <a:buFont typeface="Wingdings"/>
              <a:buChar char="ü"/>
            </a:pPr>
            <a:r>
              <a:rPr lang="nl-BE" sz="1400" dirty="0">
                <a:latin typeface="Nunito"/>
                <a:cs typeface="Segoe UI"/>
              </a:rPr>
              <a:t>Kraamzorg</a:t>
            </a:r>
          </a:p>
          <a:p>
            <a:r>
              <a:rPr lang="nl-BE" sz="1400" dirty="0">
                <a:latin typeface="Nunito"/>
                <a:cs typeface="Segoe UI"/>
              </a:rPr>
              <a:t>Dankzij deze referentiewerking kunnen we gerichte zorg verlenen en inspelen op specifieke noden. Zo kunnen deze mensen zelfstandig thuis blijven wonen.</a:t>
            </a:r>
            <a:endParaRPr lang="nl-BE" dirty="0">
              <a:cs typeface="Calibri"/>
            </a:endParaRPr>
          </a:p>
          <a:p>
            <a:endParaRPr lang="nl-BE" sz="1400" dirty="0">
              <a:latin typeface="Nunito"/>
              <a:cs typeface="Segoe UI"/>
            </a:endParaRPr>
          </a:p>
          <a:p>
            <a:endParaRPr lang="nl-BE" sz="1400" dirty="0">
              <a:latin typeface="Nunito"/>
              <a:cs typeface="Segoe UI"/>
            </a:endParaRPr>
          </a:p>
          <a:p>
            <a:endParaRPr lang="nl-BE" sz="1400" dirty="0">
              <a:latin typeface="Nunito"/>
              <a:cs typeface="Segoe UI"/>
            </a:endParaRPr>
          </a:p>
          <a:p>
            <a:endParaRPr lang="nl-BE" dirty="0"/>
          </a:p>
        </p:txBody>
      </p:sp>
    </p:spTree>
    <p:extLst>
      <p:ext uri="{BB962C8B-B14F-4D97-AF65-F5344CB8AC3E}">
        <p14:creationId xmlns:p14="http://schemas.microsoft.com/office/powerpoint/2010/main" val="3750447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2271453" y="1323520"/>
            <a:ext cx="7786880"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nl-BE" sz="1800" b="1" i="0" u="none" strike="noStrike" kern="1200" cap="none" spc="0" normalizeH="0" baseline="0" noProof="0" dirty="0">
                <a:ln>
                  <a:noFill/>
                </a:ln>
                <a:solidFill>
                  <a:srgbClr val="21879D"/>
                </a:solidFill>
                <a:effectLst/>
                <a:uLnTx/>
                <a:uFillTx/>
                <a:latin typeface="Nunito Black" pitchFamily="2" charset="0"/>
                <a:ea typeface="Arial" panose="020B0604020202020204" pitchFamily="34" charset="0"/>
                <a:cs typeface="Times New Roman" panose="02020603050405020304" pitchFamily="18" charset="0"/>
              </a:rPr>
              <a:t>#</a:t>
            </a:r>
            <a:r>
              <a:rPr kumimoji="0" lang="nl-BE" sz="1800" b="1" i="0" u="none" strike="noStrike" kern="1200" cap="none" spc="0" normalizeH="0" baseline="0" noProof="0" dirty="0" err="1">
                <a:ln>
                  <a:noFill/>
                </a:ln>
                <a:solidFill>
                  <a:srgbClr val="21879D"/>
                </a:solidFill>
                <a:effectLst/>
                <a:uLnTx/>
                <a:uFillTx/>
                <a:latin typeface="Nunito Black" pitchFamily="2" charset="0"/>
                <a:ea typeface="Arial" panose="020B0604020202020204" pitchFamily="34" charset="0"/>
                <a:cs typeface="Times New Roman" panose="02020603050405020304" pitchFamily="18" charset="0"/>
              </a:rPr>
              <a:t>verschilmaken</a:t>
            </a:r>
            <a:r>
              <a:rPr kumimoji="0" lang="nl-BE" sz="1800" b="1" i="0" u="none" strike="noStrike" kern="1200" cap="none" spc="0" normalizeH="0" baseline="0" noProof="0" dirty="0">
                <a:ln>
                  <a:noFill/>
                </a:ln>
                <a:solidFill>
                  <a:srgbClr val="21879D"/>
                </a:solidFill>
                <a:effectLst/>
                <a:uLnTx/>
                <a:uFillTx/>
                <a:latin typeface="Nunito Black" pitchFamily="2" charset="0"/>
                <a:ea typeface="Arial" panose="020B0604020202020204" pitchFamily="34" charset="0"/>
                <a:cs typeface="Times New Roman" panose="02020603050405020304" pitchFamily="18" charset="0"/>
              </a:rPr>
              <a:t> verbindt ons</a:t>
            </a:r>
            <a:endParaRPr kumimoji="0" lang="nl-BE" sz="1400" b="0"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endParaRPr>
          </a:p>
          <a:p>
            <a:pPr marR="0" lvl="0" algn="l" defTabSz="914400" rtl="0" eaLnBrk="1" fontAlgn="auto" latinLnBrk="0" hangingPunct="1">
              <a:lnSpc>
                <a:spcPct val="100000"/>
              </a:lnSpc>
              <a:spcBef>
                <a:spcPts val="0"/>
              </a:spcBef>
              <a:spcAft>
                <a:spcPts val="1200"/>
              </a:spcAft>
              <a:buClrTx/>
              <a:buSzTx/>
              <a:tabLst/>
              <a:defRPr/>
            </a:pPr>
            <a:r>
              <a:rPr kumimoji="0" lang="nl-BE" sz="1400" b="0"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Als </a:t>
            </a:r>
            <a:r>
              <a:rPr kumimoji="0" lang="nl-BE" sz="1400" b="1"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#verschilmaker </a:t>
            </a:r>
            <a:r>
              <a:rPr kumimoji="0" lang="nl-BE" sz="1400" b="0"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biedt je </a:t>
            </a:r>
            <a:r>
              <a:rPr kumimoji="0" lang="nl-BE" sz="1400" b="1"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meerwaarde</a:t>
            </a:r>
            <a:r>
              <a:rPr kumimoji="0" lang="nl-BE" sz="1400" b="0"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 voor klanten, voor de maatschappij, en ook voor onze collega's.</a:t>
            </a:r>
          </a:p>
        </p:txBody>
      </p:sp>
      <p:sp>
        <p:nvSpPr>
          <p:cNvPr id="19" name="Rechthoek 18"/>
          <p:cNvSpPr/>
          <p:nvPr/>
        </p:nvSpPr>
        <p:spPr>
          <a:xfrm>
            <a:off x="3769822" y="2825269"/>
            <a:ext cx="6829280"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nl-BE" sz="1800" b="1" i="0" u="none" strike="noStrike" kern="1200" cap="none" spc="0" normalizeH="0" baseline="0" noProof="0" dirty="0">
                <a:ln>
                  <a:noFill/>
                </a:ln>
                <a:solidFill>
                  <a:srgbClr val="21879D"/>
                </a:solidFill>
                <a:effectLst/>
                <a:uLnTx/>
                <a:uFillTx/>
                <a:latin typeface="Nunito Black" pitchFamily="2" charset="0"/>
                <a:ea typeface="Arial" panose="020B0604020202020204" pitchFamily="34" charset="0"/>
                <a:cs typeface="Times New Roman" panose="02020603050405020304" pitchFamily="18" charset="0"/>
              </a:rPr>
              <a:t>Autonomie gesteund op vertrouwen</a:t>
            </a:r>
            <a:endParaRPr kumimoji="0" lang="nl-BE" sz="1800" b="0" i="0" u="none" strike="noStrike" kern="1200" cap="none" spc="0" normalizeH="0" baseline="0" noProof="0" dirty="0">
              <a:ln>
                <a:noFill/>
              </a:ln>
              <a:solidFill>
                <a:srgbClr val="21879D"/>
              </a:solidFill>
              <a:effectLst/>
              <a:uLnTx/>
              <a:uFillTx/>
              <a:latin typeface="Nunito Black" pitchFamily="2" charset="0"/>
              <a:ea typeface="Arial" panose="020B0604020202020204" pitchFamily="34" charset="0"/>
              <a:cs typeface="Times New Roman" panose="02020603050405020304" pitchFamily="18" charset="0"/>
            </a:endParaRPr>
          </a:p>
          <a:p>
            <a:pPr marR="0" lvl="0" algn="l" defTabSz="914400" rtl="0" eaLnBrk="1" fontAlgn="auto" latinLnBrk="0" hangingPunct="1">
              <a:lnSpc>
                <a:spcPct val="100000"/>
              </a:lnSpc>
              <a:spcBef>
                <a:spcPts val="0"/>
              </a:spcBef>
              <a:spcAft>
                <a:spcPts val="1200"/>
              </a:spcAft>
              <a:buClrTx/>
              <a:buSzTx/>
              <a:tabLst/>
              <a:defRPr/>
            </a:pPr>
            <a:r>
              <a:rPr kumimoji="0" lang="nl-BE" sz="1400" b="0"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Je krijgt de </a:t>
            </a:r>
            <a:r>
              <a:rPr kumimoji="0" lang="nl-BE" sz="1400" b="1"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verantwoordelijkheid</a:t>
            </a:r>
            <a:r>
              <a:rPr kumimoji="0" lang="nl-BE" sz="1400" b="0"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 voor je eigen werk, dagindeling, taken en beslissingen. </a:t>
            </a:r>
          </a:p>
        </p:txBody>
      </p:sp>
      <p:sp>
        <p:nvSpPr>
          <p:cNvPr id="20" name="Rechthoek 19"/>
          <p:cNvSpPr/>
          <p:nvPr/>
        </p:nvSpPr>
        <p:spPr>
          <a:xfrm>
            <a:off x="2459433" y="4388767"/>
            <a:ext cx="7958397"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nl-BE" sz="1800" b="1" i="0" u="none" strike="noStrike" kern="1200" cap="none" spc="0" normalizeH="0" baseline="0" noProof="0" dirty="0">
                <a:ln>
                  <a:noFill/>
                </a:ln>
                <a:solidFill>
                  <a:srgbClr val="21879D"/>
                </a:solidFill>
                <a:effectLst/>
                <a:uLnTx/>
                <a:uFillTx/>
                <a:latin typeface="Nunito Black" pitchFamily="2" charset="0"/>
                <a:ea typeface="Arial" panose="020B0604020202020204" pitchFamily="34" charset="0"/>
                <a:cs typeface="Times New Roman" panose="02020603050405020304" pitchFamily="18" charset="0"/>
              </a:rPr>
              <a:t>Aandacht voor #verschilmaker als mens</a:t>
            </a:r>
            <a:endParaRPr kumimoji="0" lang="nl-BE" sz="1800" b="0" i="0" u="none" strike="noStrike" kern="1200" cap="none" spc="0" normalizeH="0" baseline="0" noProof="0" dirty="0">
              <a:ln>
                <a:noFill/>
              </a:ln>
              <a:solidFill>
                <a:srgbClr val="21879D"/>
              </a:solidFill>
              <a:effectLst/>
              <a:uLnTx/>
              <a:uFillTx/>
              <a:latin typeface="Nunito Black" pitchFamily="2" charset="0"/>
              <a:ea typeface="Arial" panose="020B06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nl-BE" sz="1400" b="0"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Bij Familiehulp weten we dat naast </a:t>
            </a:r>
            <a:r>
              <a:rPr kumimoji="0" lang="nl-BE" sz="1400" b="1"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een correct en stipt uitbetaald loon</a:t>
            </a:r>
            <a:r>
              <a:rPr kumimoji="0" lang="nl-BE" sz="1400" b="0"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 ook</a:t>
            </a:r>
            <a:r>
              <a:rPr kumimoji="0" lang="nl-BE" sz="1400" b="1"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 </a:t>
            </a:r>
            <a:br>
              <a:rPr kumimoji="0" lang="nl-BE" sz="1400" b="1"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br>
            <a:r>
              <a:rPr kumimoji="0" lang="nl-BE" sz="1400" b="1"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een goede </a:t>
            </a:r>
            <a:r>
              <a:rPr kumimoji="0" lang="nl-BE" sz="1400" b="1" i="0" u="none" strike="noStrike" kern="1200" cap="none" spc="0" normalizeH="0" baseline="0" noProof="0" dirty="0" err="1">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work</a:t>
            </a:r>
            <a:r>
              <a:rPr kumimoji="0" lang="nl-BE" sz="1400" b="1"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-life </a:t>
            </a:r>
            <a:r>
              <a:rPr kumimoji="0" lang="nl-BE" sz="1400" b="1" i="0" u="none" strike="noStrike" kern="1200" cap="none" spc="0" normalizeH="0" baseline="0" noProof="0" dirty="0" err="1">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balance</a:t>
            </a:r>
            <a:r>
              <a:rPr kumimoji="0" lang="nl-BE" sz="1400" b="1"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 </a:t>
            </a:r>
            <a:r>
              <a:rPr kumimoji="0" lang="nl-BE" sz="1400" b="0" i="0" u="none" strike="noStrike" kern="1200" cap="none" spc="0" normalizeH="0" baseline="0" noProof="0" dirty="0">
                <a:ln>
                  <a:noFill/>
                </a:ln>
                <a:solidFill>
                  <a:srgbClr val="000000"/>
                </a:solidFill>
                <a:effectLst/>
                <a:uLnTx/>
                <a:uFillTx/>
                <a:latin typeface="Nunito" pitchFamily="2" charset="0"/>
                <a:ea typeface="Arial" panose="020B0604020202020204" pitchFamily="34" charset="0"/>
                <a:cs typeface="Times New Roman" panose="02020603050405020304" pitchFamily="18" charset="0"/>
              </a:rPr>
              <a:t>nodig is voor een gezonde en gelukkige werknemer. </a:t>
            </a:r>
          </a:p>
        </p:txBody>
      </p:sp>
      <p:pic>
        <p:nvPicPr>
          <p:cNvPr id="5" name="Afbeelding 4"/>
          <p:cNvPicPr>
            <a:picLocks noChangeAspect="1"/>
          </p:cNvPicPr>
          <p:nvPr/>
        </p:nvPicPr>
        <p:blipFill>
          <a:blip r:embed="rId3">
            <a:extLst>
              <a:ext uri="{BEBA8EAE-BF5A-486C-A8C5-ECC9F3942E4B}">
                <a14:imgProps xmlns:a14="http://schemas.microsoft.com/office/drawing/2010/main">
                  <a14:imgLayer r:embed="rId4">
                    <a14:imgEffect>
                      <a14:backgroundRemoval t="0" b="96923" l="0" r="88811">
                        <a14:foregroundMark x1="27972" y1="12308" x2="27972" y2="12308"/>
                      </a14:backgroundRemoval>
                    </a14:imgEffect>
                  </a14:imgLayer>
                </a14:imgProps>
              </a:ext>
            </a:extLst>
          </a:blip>
          <a:stretch>
            <a:fillRect/>
          </a:stretch>
        </p:blipFill>
        <p:spPr>
          <a:xfrm>
            <a:off x="2518118" y="2660838"/>
            <a:ext cx="1479189" cy="1344718"/>
          </a:xfrm>
          <a:prstGeom prst="rect">
            <a:avLst/>
          </a:prstGeom>
        </p:spPr>
      </p:pic>
      <p:pic>
        <p:nvPicPr>
          <p:cNvPr id="6" name="Afbeelding 5"/>
          <p:cNvPicPr>
            <a:picLocks noChangeAspect="1"/>
          </p:cNvPicPr>
          <p:nvPr/>
        </p:nvPicPr>
        <p:blipFill>
          <a:blip r:embed="rId5">
            <a:extLst>
              <a:ext uri="{BEBA8EAE-BF5A-486C-A8C5-ECC9F3942E4B}">
                <a14:imgProps xmlns:a14="http://schemas.microsoft.com/office/drawing/2010/main">
                  <a14:imgLayer r:embed="rId6">
                    <a14:imgEffect>
                      <a14:backgroundRemoval t="0" b="100000" l="0" r="89706">
                        <a14:foregroundMark x1="22059" y1="52672" x2="22059" y2="52672"/>
                        <a14:foregroundMark x1="81618" y1="58015" x2="81618" y2="58015"/>
                      </a14:backgroundRemoval>
                    </a14:imgEffect>
                  </a14:imgLayer>
                </a14:imgProps>
              </a:ext>
            </a:extLst>
          </a:blip>
          <a:stretch>
            <a:fillRect/>
          </a:stretch>
        </p:blipFill>
        <p:spPr>
          <a:xfrm>
            <a:off x="1063390" y="4238392"/>
            <a:ext cx="1396043" cy="1344718"/>
          </a:xfrm>
          <a:prstGeom prst="rect">
            <a:avLst/>
          </a:prstGeom>
        </p:spPr>
      </p:pic>
      <p:pic>
        <p:nvPicPr>
          <p:cNvPr id="7" name="Afbeelding 6"/>
          <p:cNvPicPr>
            <a:picLocks noChangeAspect="1"/>
          </p:cNvPicPr>
          <p:nvPr/>
        </p:nvPicPr>
        <p:blipFill>
          <a:blip r:embed="rId7">
            <a:extLst>
              <a:ext uri="{BEBA8EAE-BF5A-486C-A8C5-ECC9F3942E4B}">
                <a14:imgProps xmlns:a14="http://schemas.microsoft.com/office/drawing/2010/main">
                  <a14:imgLayer r:embed="rId8">
                    <a14:imgEffect>
                      <a14:backgroundRemoval t="0" b="100000" l="0" r="100000"/>
                    </a14:imgEffect>
                  </a14:imgLayer>
                </a14:imgProps>
              </a:ext>
            </a:extLst>
          </a:blip>
          <a:stretch>
            <a:fillRect/>
          </a:stretch>
        </p:blipFill>
        <p:spPr>
          <a:xfrm>
            <a:off x="964819" y="1428097"/>
            <a:ext cx="1345705" cy="1294731"/>
          </a:xfrm>
          <a:prstGeom prst="rect">
            <a:avLst/>
          </a:prstGeom>
        </p:spPr>
      </p:pic>
      <p:sp>
        <p:nvSpPr>
          <p:cNvPr id="3" name="Titel 2">
            <a:extLst>
              <a:ext uri="{FF2B5EF4-FFF2-40B4-BE49-F238E27FC236}">
                <a16:creationId xmlns:a16="http://schemas.microsoft.com/office/drawing/2014/main" id="{B694C965-BDB4-08D3-B9FD-B16FA9B741E5}"/>
              </a:ext>
            </a:extLst>
          </p:cNvPr>
          <p:cNvSpPr>
            <a:spLocks noGrp="1"/>
          </p:cNvSpPr>
          <p:nvPr>
            <p:ph type="title"/>
          </p:nvPr>
        </p:nvSpPr>
        <p:spPr/>
        <p:txBody>
          <a:bodyPr/>
          <a:lstStyle/>
          <a:p>
            <a:r>
              <a:rPr lang="nl-BE" sz="3200" spc="-85" dirty="0">
                <a:solidFill>
                  <a:srgbClr val="EB4D96"/>
                </a:solidFill>
                <a:latin typeface="Nunito" pitchFamily="2" charset="0"/>
                <a:cs typeface="Tahoma"/>
              </a:rPr>
              <a:t>Onze werkgeversgarantie bij Familiehulp</a:t>
            </a:r>
            <a:endParaRPr lang="nl-BE" sz="3200" dirty="0"/>
          </a:p>
        </p:txBody>
      </p:sp>
    </p:spTree>
    <p:extLst>
      <p:ext uri="{BB962C8B-B14F-4D97-AF65-F5344CB8AC3E}">
        <p14:creationId xmlns:p14="http://schemas.microsoft.com/office/powerpoint/2010/main" val="237374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ject 11"/>
          <p:cNvSpPr txBox="1"/>
          <p:nvPr/>
        </p:nvSpPr>
        <p:spPr>
          <a:xfrm>
            <a:off x="5203141" y="328680"/>
            <a:ext cx="6489741" cy="2206053"/>
          </a:xfrm>
          <a:prstGeom prst="rect">
            <a:avLst/>
          </a:prstGeom>
        </p:spPr>
        <p:txBody>
          <a:bodyPr vert="horz" wrap="square" lIns="0" tIns="12700" rIns="0" bIns="0" rtlCol="0">
            <a:spAutoFit/>
          </a:bodyPr>
          <a:lstStyle/>
          <a:p>
            <a:pPr marL="12700" marR="970280">
              <a:lnSpc>
                <a:spcPct val="106100"/>
              </a:lnSpc>
              <a:spcBef>
                <a:spcPts val="100"/>
              </a:spcBef>
            </a:pPr>
            <a:r>
              <a:rPr lang="nl-BE" sz="2000" b="1" dirty="0">
                <a:solidFill>
                  <a:srgbClr val="EB4D96"/>
                </a:solidFill>
                <a:latin typeface="Nunito" pitchFamily="2" charset="0"/>
              </a:rPr>
              <a:t>Wil je werken als verzorgende-zorgkundige maar heb je nog niet het juiste diploma?</a:t>
            </a:r>
          </a:p>
          <a:p>
            <a:pPr marL="12700" marR="970280">
              <a:lnSpc>
                <a:spcPct val="106100"/>
              </a:lnSpc>
              <a:spcBef>
                <a:spcPts val="100"/>
              </a:spcBef>
            </a:pPr>
            <a:endParaRPr b="1" dirty="0">
              <a:solidFill>
                <a:srgbClr val="21879D"/>
              </a:solidFill>
              <a:latin typeface="Nunito Black" pitchFamily="2" charset="0"/>
            </a:endParaRPr>
          </a:p>
          <a:p>
            <a:pPr marL="12700" marR="5080">
              <a:lnSpc>
                <a:spcPct val="111100"/>
              </a:lnSpc>
              <a:spcBef>
                <a:spcPts val="100"/>
              </a:spcBef>
            </a:pPr>
            <a:r>
              <a:rPr lang="nl-BE" sz="1400" dirty="0">
                <a:latin typeface="Nunito" pitchFamily="2" charset="0"/>
              </a:rPr>
              <a:t>In de opleidingscentra van Familiehulp kan je als werkzoekende de </a:t>
            </a:r>
            <a:r>
              <a:rPr lang="nl-BE" sz="1400" b="1" dirty="0">
                <a:latin typeface="Nunito" pitchFamily="2" charset="0"/>
              </a:rPr>
              <a:t>gratis opleiding tot verzorgende-zorgkundige</a:t>
            </a:r>
            <a:r>
              <a:rPr lang="nl-BE" sz="1400" dirty="0">
                <a:latin typeface="Nunito" pitchFamily="2" charset="0"/>
              </a:rPr>
              <a:t> volgen. Familiehulp heeft opleidingscentra in gans Vlaanderen en Brussel. </a:t>
            </a:r>
          </a:p>
          <a:p>
            <a:pPr marL="12700" marR="5080">
              <a:lnSpc>
                <a:spcPct val="111100"/>
              </a:lnSpc>
              <a:spcBef>
                <a:spcPts val="100"/>
              </a:spcBef>
            </a:pPr>
            <a:endParaRPr lang="nl-BE" sz="1400" dirty="0">
              <a:latin typeface="Nunito" pitchFamily="2" charset="0"/>
            </a:endParaRPr>
          </a:p>
          <a:p>
            <a:pPr marL="12700" marR="5080">
              <a:lnSpc>
                <a:spcPct val="111100"/>
              </a:lnSpc>
              <a:spcBef>
                <a:spcPts val="100"/>
              </a:spcBef>
            </a:pPr>
            <a:r>
              <a:rPr lang="nl-BE" sz="1400" dirty="0">
                <a:latin typeface="Nunito" pitchFamily="2" charset="0"/>
              </a:rPr>
              <a:t>Na de opleiding kan je nadien aan de slag in de thuiszorg of residentiële zorg.</a:t>
            </a:r>
            <a:endParaRPr sz="800" dirty="0">
              <a:solidFill>
                <a:schemeClr val="bg1"/>
              </a:solidFill>
              <a:latin typeface="Nunito" pitchFamily="2" charset="0"/>
              <a:cs typeface="Tahoma"/>
            </a:endParaRPr>
          </a:p>
        </p:txBody>
      </p:sp>
      <p:pic>
        <p:nvPicPr>
          <p:cNvPr id="3074" name="Picture 2" descr="https://wijzijnfamiliehulp.be/wp-content/uploads/2023/04/afgestudeerde-cursisten2-klein.jp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304985" y="3570493"/>
            <a:ext cx="4331288" cy="288842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wijzijnfamiliehulp.be/wp-content/uploads/2023/03/logo_vdab.png"/>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9039828" y="5174854"/>
            <a:ext cx="1163695" cy="67713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s://wijzijnfamiliehulp.be/wp-content/uploads/2023/03/logo_esf.png"/>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10422321" y="5174854"/>
            <a:ext cx="851422" cy="828525"/>
          </a:xfrm>
          <a:prstGeom prst="rect">
            <a:avLst/>
          </a:prstGeom>
          <a:noFill/>
          <a:extLst>
            <a:ext uri="{909E8E84-426E-40DD-AFC4-6F175D3DCCD1}">
              <a14:hiddenFill xmlns:a14="http://schemas.microsoft.com/office/drawing/2010/main">
                <a:solidFill>
                  <a:srgbClr val="FFFFFF"/>
                </a:solidFill>
              </a14:hiddenFill>
            </a:ext>
          </a:extLst>
        </p:spPr>
      </p:pic>
      <p:sp>
        <p:nvSpPr>
          <p:cNvPr id="2" name="Rechthoek 1"/>
          <p:cNvSpPr/>
          <p:nvPr/>
        </p:nvSpPr>
        <p:spPr>
          <a:xfrm>
            <a:off x="5203141" y="2618755"/>
            <a:ext cx="6934769" cy="1785104"/>
          </a:xfrm>
          <a:prstGeom prst="rect">
            <a:avLst/>
          </a:prstGeom>
        </p:spPr>
        <p:txBody>
          <a:bodyPr wrap="square" lIns="91440" tIns="45720" rIns="91440" bIns="45720" anchor="t">
            <a:spAutoFit/>
          </a:bodyPr>
          <a:lstStyle/>
          <a:p>
            <a:r>
              <a:rPr lang="nl-BE" b="1" dirty="0">
                <a:solidFill>
                  <a:srgbClr val="EB4D96"/>
                </a:solidFill>
                <a:latin typeface="Nunito" pitchFamily="2" charset="0"/>
              </a:rPr>
              <a:t>Familiehulp biedt deze opleiding aan in </a:t>
            </a:r>
            <a:br>
              <a:rPr lang="nl-BE" b="1" dirty="0">
                <a:solidFill>
                  <a:srgbClr val="EB4D96"/>
                </a:solidFill>
                <a:latin typeface="Nunito" pitchFamily="2" charset="0"/>
              </a:rPr>
            </a:br>
            <a:r>
              <a:rPr lang="nl-BE" b="1" dirty="0">
                <a:solidFill>
                  <a:srgbClr val="EB4D96"/>
                </a:solidFill>
                <a:latin typeface="Nunito" pitchFamily="2" charset="0"/>
              </a:rPr>
              <a:t>2 trajecten,  afhankelijk van jouw huidig Nederlands taalniveau.</a:t>
            </a:r>
            <a:br>
              <a:rPr lang="nl-BE" b="1" dirty="0">
                <a:solidFill>
                  <a:srgbClr val="EB4D96"/>
                </a:solidFill>
                <a:latin typeface="Nunito" pitchFamily="2" charset="0"/>
              </a:rPr>
            </a:br>
            <a:endParaRPr lang="nl-BE" b="1" dirty="0">
              <a:solidFill>
                <a:srgbClr val="EB4D96"/>
              </a:solidFill>
              <a:latin typeface="Nunito" pitchFamily="2" charset="0"/>
            </a:endParaRPr>
          </a:p>
          <a:p>
            <a:pPr marL="285750" indent="-285750" fontAlgn="base">
              <a:buFont typeface="Arial" panose="020B0604020202020204" pitchFamily="34" charset="0"/>
              <a:buChar char="•"/>
            </a:pPr>
            <a:r>
              <a:rPr lang="nl-BE" sz="1400" dirty="0">
                <a:latin typeface="Nunito" pitchFamily="2" charset="0"/>
              </a:rPr>
              <a:t>Een modulaire opleiding van 12 maanden – 4 dagen les per week.</a:t>
            </a:r>
          </a:p>
          <a:p>
            <a:pPr marL="285750" indent="-285750" fontAlgn="base">
              <a:buFont typeface="Arial" panose="020B0604020202020204" pitchFamily="34" charset="0"/>
              <a:buChar char="•"/>
            </a:pPr>
            <a:r>
              <a:rPr lang="nl-BE" sz="1400" dirty="0">
                <a:latin typeface="Nunito"/>
              </a:rPr>
              <a:t>Een modulaire opleiding met extra hulp voor de Nederlandse taal van 14 maanden – 4,5 dagen les per week (beschikbaar in de opleidingscentra van Antwerpen,  Aalst en Vilvoorde).</a:t>
            </a:r>
          </a:p>
        </p:txBody>
      </p:sp>
      <p:sp>
        <p:nvSpPr>
          <p:cNvPr id="4" name="Rechthoek 3"/>
          <p:cNvSpPr/>
          <p:nvPr/>
        </p:nvSpPr>
        <p:spPr>
          <a:xfrm>
            <a:off x="7330706" y="5374923"/>
            <a:ext cx="1709122" cy="276999"/>
          </a:xfrm>
          <a:prstGeom prst="rect">
            <a:avLst/>
          </a:prstGeom>
        </p:spPr>
        <p:txBody>
          <a:bodyPr wrap="none">
            <a:spAutoFit/>
          </a:bodyPr>
          <a:lstStyle/>
          <a:p>
            <a:r>
              <a:rPr lang="nl-BE" sz="1200" dirty="0">
                <a:latin typeface="Nunito" pitchFamily="2" charset="0"/>
              </a:rPr>
              <a:t>In samenwerking met:</a:t>
            </a:r>
            <a:endParaRPr lang="nl-BE" sz="1200" dirty="0"/>
          </a:p>
        </p:txBody>
      </p:sp>
      <p:sp>
        <p:nvSpPr>
          <p:cNvPr id="8" name="Tekstvak 7">
            <a:extLst>
              <a:ext uri="{FF2B5EF4-FFF2-40B4-BE49-F238E27FC236}">
                <a16:creationId xmlns:a16="http://schemas.microsoft.com/office/drawing/2014/main" id="{594C1434-DAFF-E0BA-801B-869E43D82767}"/>
              </a:ext>
            </a:extLst>
          </p:cNvPr>
          <p:cNvSpPr txBox="1"/>
          <p:nvPr/>
        </p:nvSpPr>
        <p:spPr>
          <a:xfrm>
            <a:off x="5384771" y="4534130"/>
            <a:ext cx="6126480" cy="369332"/>
          </a:xfrm>
          <a:prstGeom prst="rect">
            <a:avLst/>
          </a:prstGeom>
          <a:noFill/>
        </p:spPr>
        <p:txBody>
          <a:bodyPr wrap="square">
            <a:spAutoFit/>
          </a:bodyPr>
          <a:lstStyle/>
          <a:p>
            <a:r>
              <a:rPr lang="nl-BE" b="1" dirty="0">
                <a:hlinkClick r:id="rId6"/>
              </a:rPr>
              <a:t>https://www.familiehulp.be/opleiding</a:t>
            </a:r>
            <a:r>
              <a:rPr lang="nl-BE" b="1" dirty="0"/>
              <a:t> </a:t>
            </a:r>
          </a:p>
        </p:txBody>
      </p:sp>
      <p:pic>
        <p:nvPicPr>
          <p:cNvPr id="1026" name="Picture 2" descr="Opleidingen">
            <a:extLst>
              <a:ext uri="{FF2B5EF4-FFF2-40B4-BE49-F238E27FC236}">
                <a16:creationId xmlns:a16="http://schemas.microsoft.com/office/drawing/2014/main" id="{BCC120F2-F6AF-3C52-3F7A-05BF1F4A44F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984" y="540572"/>
            <a:ext cx="4326625" cy="2888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3489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kleding, persoon, glimlach, Menselijk gezicht&#10;&#10;Door AI gegenereerde inhoud is mogelijk onjuist.">
            <a:extLst>
              <a:ext uri="{FF2B5EF4-FFF2-40B4-BE49-F238E27FC236}">
                <a16:creationId xmlns:a16="http://schemas.microsoft.com/office/drawing/2014/main" id="{26C9A817-1842-4989-7754-89FE9237B035}"/>
              </a:ext>
            </a:extLst>
          </p:cNvPr>
          <p:cNvPicPr>
            <a:picLocks noChangeAspect="1"/>
          </p:cNvPicPr>
          <p:nvPr/>
        </p:nvPicPr>
        <p:blipFill>
          <a:blip r:embed="rId3">
            <a:extLst>
              <a:ext uri="{28A0092B-C50C-407E-A947-70E740481C1C}">
                <a14:useLocalDpi xmlns:a14="http://schemas.microsoft.com/office/drawing/2010/main" val="0"/>
              </a:ext>
            </a:extLst>
          </a:blip>
          <a:srcRect t="14677"/>
          <a:stretch/>
        </p:blipFill>
        <p:spPr>
          <a:xfrm>
            <a:off x="33401" y="0"/>
            <a:ext cx="4798536" cy="6950956"/>
          </a:xfrm>
          <a:prstGeom prst="rect">
            <a:avLst/>
          </a:prstGeom>
        </p:spPr>
      </p:pic>
      <p:sp>
        <p:nvSpPr>
          <p:cNvPr id="11" name="Afgeronde rechthoek 10"/>
          <p:cNvSpPr/>
          <p:nvPr/>
        </p:nvSpPr>
        <p:spPr>
          <a:xfrm>
            <a:off x="3582800" y="4894998"/>
            <a:ext cx="7218549" cy="1181952"/>
          </a:xfrm>
          <a:prstGeom prst="roundRect">
            <a:avLst>
              <a:gd name="adj" fmla="val 50000"/>
            </a:avLst>
          </a:prstGeom>
          <a:solidFill>
            <a:srgbClr val="EB4D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BE"/>
          </a:p>
        </p:txBody>
      </p:sp>
      <p:sp>
        <p:nvSpPr>
          <p:cNvPr id="13" name="object 13"/>
          <p:cNvSpPr txBox="1"/>
          <p:nvPr/>
        </p:nvSpPr>
        <p:spPr>
          <a:xfrm>
            <a:off x="4965286" y="4929474"/>
            <a:ext cx="6312313" cy="1133644"/>
          </a:xfrm>
          <a:prstGeom prst="rect">
            <a:avLst/>
          </a:prstGeom>
        </p:spPr>
        <p:txBody>
          <a:bodyPr vert="horz" wrap="square" lIns="0" tIns="12700" rIns="0" bIns="0" rtlCol="0">
            <a:spAutoFit/>
          </a:bodyPr>
          <a:lstStyle/>
          <a:p>
            <a:pPr marL="12700">
              <a:lnSpc>
                <a:spcPct val="100000"/>
              </a:lnSpc>
              <a:spcBef>
                <a:spcPts val="100"/>
              </a:spcBef>
            </a:pPr>
            <a:r>
              <a:rPr sz="2400" spc="40" dirty="0">
                <a:solidFill>
                  <a:schemeClr val="bg1"/>
                </a:solidFill>
                <a:latin typeface="Nunito" pitchFamily="2" charset="0"/>
                <a:cs typeface="Tahoma"/>
              </a:rPr>
              <a:t>Word</a:t>
            </a:r>
            <a:r>
              <a:rPr sz="2400" spc="-90" dirty="0">
                <a:solidFill>
                  <a:schemeClr val="bg1"/>
                </a:solidFill>
                <a:latin typeface="Nunito" pitchFamily="2" charset="0"/>
                <a:cs typeface="Tahoma"/>
              </a:rPr>
              <a:t> </a:t>
            </a:r>
            <a:r>
              <a:rPr sz="2400" spc="15" dirty="0">
                <a:solidFill>
                  <a:schemeClr val="bg1"/>
                </a:solidFill>
                <a:latin typeface="Nunito" pitchFamily="2" charset="0"/>
                <a:cs typeface="Tahoma"/>
              </a:rPr>
              <a:t>een</a:t>
            </a:r>
            <a:r>
              <a:rPr sz="2400" spc="-85" dirty="0">
                <a:solidFill>
                  <a:schemeClr val="bg1"/>
                </a:solidFill>
                <a:latin typeface="Nunito" pitchFamily="2" charset="0"/>
                <a:cs typeface="Tahoma"/>
              </a:rPr>
              <a:t> </a:t>
            </a:r>
            <a:r>
              <a:rPr sz="2400" spc="-20" dirty="0">
                <a:solidFill>
                  <a:schemeClr val="bg1"/>
                </a:solidFill>
                <a:latin typeface="Nunito" pitchFamily="2" charset="0"/>
                <a:cs typeface="Tahoma"/>
              </a:rPr>
              <a:t>#</a:t>
            </a:r>
            <a:r>
              <a:rPr sz="2400" spc="-20" dirty="0" err="1">
                <a:solidFill>
                  <a:schemeClr val="bg1"/>
                </a:solidFill>
                <a:latin typeface="Nunito" pitchFamily="2" charset="0"/>
                <a:cs typeface="Tahoma"/>
              </a:rPr>
              <a:t>verschilmaker</a:t>
            </a:r>
            <a:r>
              <a:rPr lang="nl-BE" sz="2400" dirty="0">
                <a:solidFill>
                  <a:schemeClr val="bg1"/>
                </a:solidFill>
                <a:latin typeface="Nunito" pitchFamily="2" charset="0"/>
                <a:cs typeface="Tahoma"/>
              </a:rPr>
              <a:t> </a:t>
            </a:r>
            <a:r>
              <a:rPr sz="2400" dirty="0" err="1">
                <a:solidFill>
                  <a:schemeClr val="bg1"/>
                </a:solidFill>
                <a:latin typeface="Nunito" pitchFamily="2" charset="0"/>
                <a:cs typeface="Tahoma"/>
              </a:rPr>
              <a:t>al</a:t>
            </a:r>
            <a:r>
              <a:rPr sz="2400" spc="15" dirty="0" err="1">
                <a:solidFill>
                  <a:schemeClr val="bg1"/>
                </a:solidFill>
                <a:latin typeface="Nunito" pitchFamily="2" charset="0"/>
                <a:cs typeface="Tahoma"/>
              </a:rPr>
              <a:t>s</a:t>
            </a:r>
            <a:r>
              <a:rPr sz="2400" spc="-65" dirty="0">
                <a:solidFill>
                  <a:schemeClr val="bg1"/>
                </a:solidFill>
                <a:latin typeface="Nunito" pitchFamily="2" charset="0"/>
                <a:cs typeface="Tahoma"/>
              </a:rPr>
              <a:t> </a:t>
            </a:r>
            <a:endParaRPr lang="nl-BE" sz="2400" spc="-65" dirty="0">
              <a:solidFill>
                <a:schemeClr val="bg1"/>
              </a:solidFill>
              <a:latin typeface="Nunito" pitchFamily="2" charset="0"/>
              <a:cs typeface="Tahoma"/>
            </a:endParaRPr>
          </a:p>
          <a:p>
            <a:pPr marL="12700">
              <a:lnSpc>
                <a:spcPct val="100000"/>
              </a:lnSpc>
              <a:spcBef>
                <a:spcPts val="100"/>
              </a:spcBef>
            </a:pPr>
            <a:r>
              <a:rPr lang="nl-BE" sz="2400" b="1" spc="-95" dirty="0">
                <a:solidFill>
                  <a:schemeClr val="bg1"/>
                </a:solidFill>
                <a:latin typeface="Nunito" pitchFamily="2" charset="0"/>
                <a:cs typeface="Tahoma"/>
              </a:rPr>
              <a:t>huishoudhulp dienstencheques</a:t>
            </a:r>
            <a:r>
              <a:rPr sz="2400" b="1" spc="-40" dirty="0">
                <a:solidFill>
                  <a:schemeClr val="bg1"/>
                </a:solidFill>
                <a:latin typeface="Nunito" pitchFamily="2" charset="0"/>
                <a:cs typeface="Tahoma"/>
              </a:rPr>
              <a:t> </a:t>
            </a:r>
            <a:br>
              <a:rPr lang="nl-NL" sz="2400" b="1" spc="-40" dirty="0">
                <a:solidFill>
                  <a:schemeClr val="bg1"/>
                </a:solidFill>
                <a:latin typeface="Nunito" pitchFamily="2" charset="0"/>
                <a:cs typeface="Tahoma"/>
              </a:rPr>
            </a:br>
            <a:r>
              <a:rPr sz="2400" spc="-25" dirty="0" err="1">
                <a:solidFill>
                  <a:schemeClr val="bg1"/>
                </a:solidFill>
                <a:latin typeface="Nunito" pitchFamily="2" charset="0"/>
                <a:cs typeface="Tahoma"/>
              </a:rPr>
              <a:t>bi</a:t>
            </a:r>
            <a:r>
              <a:rPr sz="2400" spc="-5" dirty="0" err="1">
                <a:solidFill>
                  <a:schemeClr val="bg1"/>
                </a:solidFill>
                <a:latin typeface="Nunito" pitchFamily="2" charset="0"/>
                <a:cs typeface="Tahoma"/>
              </a:rPr>
              <a:t>j</a:t>
            </a:r>
            <a:r>
              <a:rPr sz="2400" spc="-65" dirty="0">
                <a:solidFill>
                  <a:schemeClr val="bg1"/>
                </a:solidFill>
                <a:latin typeface="Nunito" pitchFamily="2" charset="0"/>
                <a:cs typeface="Tahoma"/>
              </a:rPr>
              <a:t> </a:t>
            </a:r>
            <a:r>
              <a:rPr sz="2400" spc="5" dirty="0">
                <a:solidFill>
                  <a:schemeClr val="bg1"/>
                </a:solidFill>
                <a:latin typeface="Nunito" pitchFamily="2" charset="0"/>
                <a:cs typeface="Tahoma"/>
              </a:rPr>
              <a:t>Familiehulp</a:t>
            </a:r>
            <a:endParaRPr sz="2400" dirty="0">
              <a:solidFill>
                <a:schemeClr val="bg1"/>
              </a:solidFill>
              <a:latin typeface="Nunito" pitchFamily="2" charset="0"/>
              <a:cs typeface="Tahoma"/>
            </a:endParaRPr>
          </a:p>
        </p:txBody>
      </p:sp>
      <p:sp>
        <p:nvSpPr>
          <p:cNvPr id="15" name="Afgeronde rechthoek 14"/>
          <p:cNvSpPr/>
          <p:nvPr/>
        </p:nvSpPr>
        <p:spPr>
          <a:xfrm>
            <a:off x="-1543050" y="4894998"/>
            <a:ext cx="6374987" cy="118195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BE"/>
          </a:p>
        </p:txBody>
      </p:sp>
      <p:pic>
        <p:nvPicPr>
          <p:cNvPr id="16" name="Afbeelding 15"/>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86428" y="4920404"/>
            <a:ext cx="3427925" cy="1156546"/>
          </a:xfrm>
          <a:prstGeom prst="rect">
            <a:avLst/>
          </a:prstGeom>
        </p:spPr>
      </p:pic>
      <p:sp>
        <p:nvSpPr>
          <p:cNvPr id="3" name="Tekstvak 10">
            <a:extLst>
              <a:ext uri="{FF2B5EF4-FFF2-40B4-BE49-F238E27FC236}">
                <a16:creationId xmlns:a16="http://schemas.microsoft.com/office/drawing/2014/main" id="{9D6E0087-FE97-7ABC-908D-A52501597BE6}"/>
              </a:ext>
            </a:extLst>
          </p:cNvPr>
          <p:cNvSpPr txBox="1"/>
          <p:nvPr/>
        </p:nvSpPr>
        <p:spPr>
          <a:xfrm>
            <a:off x="6197315" y="2382871"/>
            <a:ext cx="4861424" cy="2185214"/>
          </a:xfrm>
          <a:prstGeom prst="rect">
            <a:avLst/>
          </a:prstGeom>
          <a:noFill/>
        </p:spPr>
        <p:txBody>
          <a:bodyPr wrap="square" lIns="91440" tIns="45720" rIns="91440" bIns="45720" rtlCol="0" anchor="t">
            <a:spAutoFit/>
          </a:bodyPr>
          <a:lstStyle/>
          <a:p>
            <a:pPr algn="ctr"/>
            <a:endParaRPr lang="nl-BE" dirty="0">
              <a:solidFill>
                <a:srgbClr val="000000"/>
              </a:solidFill>
              <a:cs typeface="Calibri"/>
            </a:endParaRPr>
          </a:p>
          <a:p>
            <a:pPr algn="ctr"/>
            <a:r>
              <a:rPr lang="nl-BE" sz="1600" dirty="0">
                <a:solidFill>
                  <a:srgbClr val="000000"/>
                </a:solidFill>
                <a:latin typeface="Nunito" pitchFamily="2" charset="0"/>
                <a:cs typeface="Calibri"/>
              </a:rPr>
              <a:t>"De klanten zijn altijd zo dankbaar als ik ben langs geweest. Wat ik ook zo mooi vind aan de job is het vertrouwen dat je krijgt. Want de klant laat je wel helemaal binnen in zijn of haar leven.“</a:t>
            </a:r>
            <a:br>
              <a:rPr lang="nl-BE" sz="1600" dirty="0">
                <a:solidFill>
                  <a:srgbClr val="000000"/>
                </a:solidFill>
                <a:latin typeface="Nunito" pitchFamily="2" charset="0"/>
                <a:cs typeface="Calibri"/>
              </a:rPr>
            </a:br>
            <a:br>
              <a:rPr lang="nl-BE" dirty="0">
                <a:solidFill>
                  <a:srgbClr val="000000"/>
                </a:solidFill>
                <a:cs typeface="Calibri"/>
              </a:rPr>
            </a:br>
            <a:r>
              <a:rPr lang="nl-BE" b="1" dirty="0">
                <a:solidFill>
                  <a:srgbClr val="EB4D96"/>
                </a:solidFill>
                <a:latin typeface="Nunito ExtraBold"/>
                <a:cs typeface="Calibri"/>
              </a:rPr>
              <a:t>Angie – Huishoudhulp Dienstencheques</a:t>
            </a:r>
          </a:p>
          <a:p>
            <a:pPr algn="ctr"/>
            <a:endParaRPr lang="nl-BE" dirty="0">
              <a:solidFill>
                <a:srgbClr val="000000"/>
              </a:solidFill>
              <a:cs typeface="Calibri"/>
            </a:endParaRPr>
          </a:p>
        </p:txBody>
      </p:sp>
    </p:spTree>
    <p:extLst>
      <p:ext uri="{BB962C8B-B14F-4D97-AF65-F5344CB8AC3E}">
        <p14:creationId xmlns:p14="http://schemas.microsoft.com/office/powerpoint/2010/main" val="2607424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2"/>
          <p:cNvSpPr/>
          <p:nvPr/>
        </p:nvSpPr>
        <p:spPr>
          <a:xfrm>
            <a:off x="6410325" y="1"/>
            <a:ext cx="5781675" cy="6858000"/>
          </a:xfrm>
          <a:custGeom>
            <a:avLst/>
            <a:gdLst/>
            <a:ahLst/>
            <a:cxnLst/>
            <a:rect l="l" t="t" r="r" b="b"/>
            <a:pathLst>
              <a:path w="3600450" h="7560309">
                <a:moveTo>
                  <a:pt x="3599992" y="0"/>
                </a:moveTo>
                <a:lnTo>
                  <a:pt x="0" y="0"/>
                </a:lnTo>
                <a:lnTo>
                  <a:pt x="0" y="7559992"/>
                </a:lnTo>
                <a:lnTo>
                  <a:pt x="3599992" y="7559992"/>
                </a:lnTo>
                <a:lnTo>
                  <a:pt x="3599992" y="0"/>
                </a:lnTo>
                <a:close/>
              </a:path>
            </a:pathLst>
          </a:custGeom>
          <a:solidFill>
            <a:srgbClr val="EC7DB5"/>
          </a:solidFill>
        </p:spPr>
        <p:txBody>
          <a:bodyPr wrap="square" lIns="0" tIns="0" rIns="0" bIns="0" rtlCol="0"/>
          <a:lstStyle/>
          <a:p>
            <a:endParaRPr>
              <a:latin typeface="Nunito" pitchFamily="2" charset="0"/>
            </a:endParaRPr>
          </a:p>
        </p:txBody>
      </p:sp>
      <p:pic>
        <p:nvPicPr>
          <p:cNvPr id="22" name="Afbeelding 21">
            <a:extLst>
              <a:ext uri="{FF2B5EF4-FFF2-40B4-BE49-F238E27FC236}">
                <a16:creationId xmlns:a16="http://schemas.microsoft.com/office/drawing/2014/main" id="{9C7B3152-7A97-6CC0-DD5D-F27E3F7AADAA}"/>
              </a:ext>
            </a:extLst>
          </p:cNvPr>
          <p:cNvPicPr>
            <a:picLocks noChangeAspect="1"/>
          </p:cNvPicPr>
          <p:nvPr/>
        </p:nvPicPr>
        <p:blipFill>
          <a:blip r:embed="rId4">
            <a:duotone>
              <a:prstClr val="black"/>
              <a:srgbClr val="EB4D96">
                <a:tint val="45000"/>
                <a:satMod val="400000"/>
              </a:srgbClr>
            </a:duotone>
            <a:lum bright="2000"/>
          </a:blip>
          <a:stretch>
            <a:fillRect/>
          </a:stretch>
        </p:blipFill>
        <p:spPr>
          <a:xfrm rot="5400000">
            <a:off x="1530604" y="3843539"/>
            <a:ext cx="10286039" cy="2598964"/>
          </a:xfrm>
          <a:prstGeom prst="rect">
            <a:avLst/>
          </a:prstGeom>
        </p:spPr>
      </p:pic>
      <p:sp>
        <p:nvSpPr>
          <p:cNvPr id="19" name="Afgeronde rechthoek 18"/>
          <p:cNvSpPr/>
          <p:nvPr/>
        </p:nvSpPr>
        <p:spPr>
          <a:xfrm>
            <a:off x="-1172464" y="187360"/>
            <a:ext cx="4388375" cy="718544"/>
          </a:xfrm>
          <a:prstGeom prst="roundRect">
            <a:avLst>
              <a:gd name="adj" fmla="val 50000"/>
            </a:avLst>
          </a:prstGeom>
          <a:solidFill>
            <a:srgbClr val="EB4D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BE"/>
          </a:p>
        </p:txBody>
      </p:sp>
      <p:sp>
        <p:nvSpPr>
          <p:cNvPr id="4" name="object 3"/>
          <p:cNvSpPr txBox="1"/>
          <p:nvPr/>
        </p:nvSpPr>
        <p:spPr>
          <a:xfrm>
            <a:off x="444499" y="1256605"/>
            <a:ext cx="5413375" cy="1349793"/>
          </a:xfrm>
          <a:prstGeom prst="rect">
            <a:avLst/>
          </a:prstGeom>
        </p:spPr>
        <p:txBody>
          <a:bodyPr vert="horz" wrap="square" lIns="0" tIns="7620" rIns="0" bIns="0" rtlCol="0">
            <a:spAutoFit/>
          </a:bodyPr>
          <a:lstStyle/>
          <a:p>
            <a:pPr marL="12700" marR="5080">
              <a:lnSpc>
                <a:spcPct val="104200"/>
              </a:lnSpc>
              <a:spcBef>
                <a:spcPts val="40"/>
              </a:spcBef>
            </a:pPr>
            <a:r>
              <a:rPr lang="nl-BE" sz="1400" b="1" spc="-50" dirty="0">
                <a:solidFill>
                  <a:srgbClr val="EF60A3"/>
                </a:solidFill>
                <a:latin typeface="Nunito" pitchFamily="2" charset="0"/>
                <a:cs typeface="Tahoma"/>
              </a:rPr>
              <a:t>He</a:t>
            </a:r>
            <a:r>
              <a:rPr lang="nl-BE" sz="1400" b="1" spc="-35" dirty="0">
                <a:solidFill>
                  <a:srgbClr val="EF60A3"/>
                </a:solidFill>
                <a:latin typeface="Nunito" pitchFamily="2" charset="0"/>
                <a:cs typeface="Tahoma"/>
              </a:rPr>
              <a:t>b</a:t>
            </a:r>
            <a:r>
              <a:rPr lang="nl-BE" sz="1400" b="1" spc="-45" dirty="0">
                <a:solidFill>
                  <a:srgbClr val="EF60A3"/>
                </a:solidFill>
                <a:latin typeface="Nunito" pitchFamily="2" charset="0"/>
                <a:cs typeface="Tahoma"/>
              </a:rPr>
              <a:t> </a:t>
            </a:r>
            <a:r>
              <a:rPr lang="nl-BE" sz="1400" b="1" spc="-80" dirty="0">
                <a:solidFill>
                  <a:srgbClr val="EF60A3"/>
                </a:solidFill>
                <a:latin typeface="Nunito" pitchFamily="2" charset="0"/>
                <a:cs typeface="Tahoma"/>
              </a:rPr>
              <a:t>j</a:t>
            </a:r>
            <a:r>
              <a:rPr lang="nl-BE" sz="1400" b="1" spc="-105" dirty="0">
                <a:solidFill>
                  <a:srgbClr val="EF60A3"/>
                </a:solidFill>
                <a:latin typeface="Nunito" pitchFamily="2" charset="0"/>
                <a:cs typeface="Tahoma"/>
              </a:rPr>
              <a:t>e</a:t>
            </a:r>
            <a:r>
              <a:rPr lang="nl-BE" sz="1400" b="1" spc="-45" dirty="0">
                <a:solidFill>
                  <a:srgbClr val="EF60A3"/>
                </a:solidFill>
                <a:latin typeface="Nunito" pitchFamily="2" charset="0"/>
                <a:cs typeface="Tahoma"/>
              </a:rPr>
              <a:t> </a:t>
            </a:r>
            <a:r>
              <a:rPr lang="nl-BE" sz="1400" b="1" spc="-75" dirty="0">
                <a:solidFill>
                  <a:srgbClr val="EF60A3"/>
                </a:solidFill>
                <a:latin typeface="Nunito" pitchFamily="2" charset="0"/>
                <a:cs typeface="Tahoma"/>
              </a:rPr>
              <a:t>ee</a:t>
            </a:r>
            <a:r>
              <a:rPr lang="nl-BE" sz="1400" b="1" spc="-65" dirty="0">
                <a:solidFill>
                  <a:srgbClr val="EF60A3"/>
                </a:solidFill>
                <a:latin typeface="Nunito" pitchFamily="2" charset="0"/>
                <a:cs typeface="Tahoma"/>
              </a:rPr>
              <a:t>n</a:t>
            </a:r>
            <a:r>
              <a:rPr lang="nl-BE" sz="1400" b="1" spc="-45" dirty="0">
                <a:solidFill>
                  <a:srgbClr val="EF60A3"/>
                </a:solidFill>
                <a:latin typeface="Nunito" pitchFamily="2" charset="0"/>
                <a:cs typeface="Tahoma"/>
              </a:rPr>
              <a:t> </a:t>
            </a:r>
            <a:r>
              <a:rPr lang="nl-BE" sz="1400" b="1" spc="-60" dirty="0">
                <a:solidFill>
                  <a:srgbClr val="EF60A3"/>
                </a:solidFill>
                <a:latin typeface="Nunito" pitchFamily="2" charset="0"/>
                <a:cs typeface="Tahoma"/>
              </a:rPr>
              <a:t>passi</a:t>
            </a:r>
            <a:r>
              <a:rPr lang="nl-BE" sz="1400" b="1" spc="-55" dirty="0">
                <a:solidFill>
                  <a:srgbClr val="EF60A3"/>
                </a:solidFill>
                <a:latin typeface="Nunito" pitchFamily="2" charset="0"/>
                <a:cs typeface="Tahoma"/>
              </a:rPr>
              <a:t>e</a:t>
            </a:r>
            <a:r>
              <a:rPr lang="nl-BE" sz="1400" b="1" spc="-45" dirty="0">
                <a:solidFill>
                  <a:srgbClr val="EF60A3"/>
                </a:solidFill>
                <a:latin typeface="Nunito" pitchFamily="2" charset="0"/>
                <a:cs typeface="Tahoma"/>
              </a:rPr>
              <a:t> </a:t>
            </a:r>
            <a:r>
              <a:rPr lang="nl-BE" sz="1400" b="1" spc="-60" dirty="0">
                <a:solidFill>
                  <a:srgbClr val="EF60A3"/>
                </a:solidFill>
                <a:latin typeface="Nunito" pitchFamily="2" charset="0"/>
                <a:cs typeface="Tahoma"/>
              </a:rPr>
              <a:t>voo</a:t>
            </a:r>
            <a:r>
              <a:rPr lang="nl-BE" sz="1400" b="1" spc="-35" dirty="0">
                <a:solidFill>
                  <a:srgbClr val="EF60A3"/>
                </a:solidFill>
                <a:latin typeface="Nunito" pitchFamily="2" charset="0"/>
                <a:cs typeface="Tahoma"/>
              </a:rPr>
              <a:t>r</a:t>
            </a:r>
            <a:r>
              <a:rPr lang="nl-BE" sz="1400" b="1" spc="-45" dirty="0">
                <a:solidFill>
                  <a:srgbClr val="EF60A3"/>
                </a:solidFill>
                <a:latin typeface="Nunito" pitchFamily="2" charset="0"/>
                <a:cs typeface="Tahoma"/>
              </a:rPr>
              <a:t> </a:t>
            </a:r>
            <a:r>
              <a:rPr lang="nl-BE" sz="1400" b="1" spc="-55" dirty="0">
                <a:solidFill>
                  <a:srgbClr val="EF60A3"/>
                </a:solidFill>
                <a:latin typeface="Nunito" pitchFamily="2" charset="0"/>
                <a:cs typeface="Tahoma"/>
              </a:rPr>
              <a:t>poetsen?  </a:t>
            </a:r>
            <a:r>
              <a:rPr lang="nl-BE" sz="1400" b="1" spc="-65" dirty="0">
                <a:solidFill>
                  <a:srgbClr val="EF60A3"/>
                </a:solidFill>
                <a:latin typeface="Nunito" pitchFamily="2" charset="0"/>
                <a:cs typeface="Tahoma"/>
              </a:rPr>
              <a:t>Ken</a:t>
            </a:r>
            <a:r>
              <a:rPr lang="nl-BE" sz="1400" b="1" spc="-30" dirty="0">
                <a:solidFill>
                  <a:srgbClr val="EF60A3"/>
                </a:solidFill>
                <a:latin typeface="Nunito" pitchFamily="2" charset="0"/>
                <a:cs typeface="Tahoma"/>
              </a:rPr>
              <a:t>t</a:t>
            </a:r>
            <a:r>
              <a:rPr lang="nl-BE" sz="1400" b="1" spc="-45" dirty="0">
                <a:solidFill>
                  <a:srgbClr val="EF60A3"/>
                </a:solidFill>
                <a:latin typeface="Nunito" pitchFamily="2" charset="0"/>
                <a:cs typeface="Tahoma"/>
              </a:rPr>
              <a:t> </a:t>
            </a:r>
            <a:r>
              <a:rPr lang="nl-BE" sz="1400" b="1" spc="-70" dirty="0">
                <a:solidFill>
                  <a:srgbClr val="EF60A3"/>
                </a:solidFill>
                <a:latin typeface="Nunito" pitchFamily="2" charset="0"/>
                <a:cs typeface="Tahoma"/>
              </a:rPr>
              <a:t>he</a:t>
            </a:r>
            <a:r>
              <a:rPr lang="nl-BE" sz="1400" b="1" spc="-40" dirty="0">
                <a:solidFill>
                  <a:srgbClr val="EF60A3"/>
                </a:solidFill>
                <a:latin typeface="Nunito" pitchFamily="2" charset="0"/>
                <a:cs typeface="Tahoma"/>
              </a:rPr>
              <a:t>t</a:t>
            </a:r>
            <a:r>
              <a:rPr lang="nl-BE" sz="1400" b="1" spc="-45" dirty="0">
                <a:solidFill>
                  <a:srgbClr val="EF60A3"/>
                </a:solidFill>
                <a:latin typeface="Nunito" pitchFamily="2" charset="0"/>
                <a:cs typeface="Tahoma"/>
              </a:rPr>
              <a:t> </a:t>
            </a:r>
            <a:r>
              <a:rPr lang="nl-BE" sz="1400" b="1" spc="-65" dirty="0">
                <a:solidFill>
                  <a:srgbClr val="EF60A3"/>
                </a:solidFill>
                <a:latin typeface="Nunito" pitchFamily="2" charset="0"/>
                <a:cs typeface="Tahoma"/>
              </a:rPr>
              <a:t>schoonmake</a:t>
            </a:r>
            <a:r>
              <a:rPr lang="nl-BE" sz="1400" b="1" spc="-55" dirty="0">
                <a:solidFill>
                  <a:srgbClr val="EF60A3"/>
                </a:solidFill>
                <a:latin typeface="Nunito" pitchFamily="2" charset="0"/>
                <a:cs typeface="Tahoma"/>
              </a:rPr>
              <a:t>n</a:t>
            </a:r>
            <a:r>
              <a:rPr lang="nl-BE" sz="1400" b="1" spc="-45" dirty="0">
                <a:solidFill>
                  <a:srgbClr val="EF60A3"/>
                </a:solidFill>
                <a:latin typeface="Nunito" pitchFamily="2" charset="0"/>
                <a:cs typeface="Tahoma"/>
              </a:rPr>
              <a:t> </a:t>
            </a:r>
            <a:r>
              <a:rPr lang="nl-BE" sz="1400" b="1" spc="-85" dirty="0">
                <a:solidFill>
                  <a:srgbClr val="EF60A3"/>
                </a:solidFill>
                <a:latin typeface="Nunito" pitchFamily="2" charset="0"/>
                <a:cs typeface="Tahoma"/>
              </a:rPr>
              <a:t>va</a:t>
            </a:r>
            <a:r>
              <a:rPr lang="nl-BE" sz="1400" b="1" spc="-75" dirty="0">
                <a:solidFill>
                  <a:srgbClr val="EF60A3"/>
                </a:solidFill>
                <a:latin typeface="Nunito" pitchFamily="2" charset="0"/>
                <a:cs typeface="Tahoma"/>
              </a:rPr>
              <a:t>n</a:t>
            </a:r>
            <a:r>
              <a:rPr lang="nl-BE" sz="1400" b="1" spc="-45" dirty="0">
                <a:solidFill>
                  <a:srgbClr val="EF60A3"/>
                </a:solidFill>
                <a:latin typeface="Nunito" pitchFamily="2" charset="0"/>
                <a:cs typeface="Tahoma"/>
              </a:rPr>
              <a:t> </a:t>
            </a:r>
            <a:r>
              <a:rPr lang="nl-BE" sz="1400" b="1" spc="-65" dirty="0">
                <a:solidFill>
                  <a:srgbClr val="EF60A3"/>
                </a:solidFill>
                <a:latin typeface="Nunito" pitchFamily="2" charset="0"/>
                <a:cs typeface="Tahoma"/>
              </a:rPr>
              <a:t>huizen  </a:t>
            </a:r>
            <a:r>
              <a:rPr lang="nl-BE" sz="1400" b="1" spc="-50" dirty="0">
                <a:solidFill>
                  <a:srgbClr val="EF60A3"/>
                </a:solidFill>
                <a:latin typeface="Nunito" pitchFamily="2" charset="0"/>
                <a:cs typeface="Tahoma"/>
              </a:rPr>
              <a:t>voo</a:t>
            </a:r>
            <a:r>
              <a:rPr lang="nl-BE" sz="1400" b="1" spc="-55" dirty="0">
                <a:solidFill>
                  <a:srgbClr val="EF60A3"/>
                </a:solidFill>
                <a:latin typeface="Nunito" pitchFamily="2" charset="0"/>
                <a:cs typeface="Tahoma"/>
              </a:rPr>
              <a:t>r</a:t>
            </a:r>
            <a:r>
              <a:rPr lang="nl-BE" sz="1400" b="1" spc="-45" dirty="0">
                <a:solidFill>
                  <a:srgbClr val="EF60A3"/>
                </a:solidFill>
                <a:latin typeface="Nunito" pitchFamily="2" charset="0"/>
                <a:cs typeface="Tahoma"/>
              </a:rPr>
              <a:t> </a:t>
            </a:r>
            <a:r>
              <a:rPr lang="nl-BE" sz="1400" b="1" spc="-80" dirty="0">
                <a:solidFill>
                  <a:srgbClr val="EF60A3"/>
                </a:solidFill>
                <a:latin typeface="Nunito" pitchFamily="2" charset="0"/>
                <a:cs typeface="Tahoma"/>
              </a:rPr>
              <a:t>jo</a:t>
            </a:r>
            <a:r>
              <a:rPr lang="nl-BE" sz="1400" b="1" spc="-65" dirty="0">
                <a:solidFill>
                  <a:srgbClr val="EF60A3"/>
                </a:solidFill>
                <a:latin typeface="Nunito" pitchFamily="2" charset="0"/>
                <a:cs typeface="Tahoma"/>
              </a:rPr>
              <a:t>u</a:t>
            </a:r>
            <a:r>
              <a:rPr lang="nl-BE" sz="1400" b="1" spc="-45" dirty="0">
                <a:solidFill>
                  <a:srgbClr val="EF60A3"/>
                </a:solidFill>
                <a:latin typeface="Nunito" pitchFamily="2" charset="0"/>
                <a:cs typeface="Tahoma"/>
              </a:rPr>
              <a:t> </a:t>
            </a:r>
            <a:r>
              <a:rPr lang="nl-BE" sz="1400" b="1" spc="-65" dirty="0">
                <a:solidFill>
                  <a:srgbClr val="EF60A3"/>
                </a:solidFill>
                <a:latin typeface="Nunito" pitchFamily="2" charset="0"/>
                <a:cs typeface="Tahoma"/>
              </a:rPr>
              <a:t>gee</a:t>
            </a:r>
            <a:r>
              <a:rPr lang="nl-BE" sz="1400" b="1" spc="-55" dirty="0">
                <a:solidFill>
                  <a:srgbClr val="EF60A3"/>
                </a:solidFill>
                <a:latin typeface="Nunito" pitchFamily="2" charset="0"/>
                <a:cs typeface="Tahoma"/>
              </a:rPr>
              <a:t>n</a:t>
            </a:r>
            <a:r>
              <a:rPr lang="nl-BE" sz="1400" b="1" spc="-45" dirty="0">
                <a:solidFill>
                  <a:srgbClr val="EF60A3"/>
                </a:solidFill>
                <a:latin typeface="Nunito" pitchFamily="2" charset="0"/>
                <a:cs typeface="Tahoma"/>
              </a:rPr>
              <a:t> </a:t>
            </a:r>
            <a:r>
              <a:rPr lang="nl-BE" sz="1400" b="1" spc="-70" dirty="0">
                <a:solidFill>
                  <a:srgbClr val="EF60A3"/>
                </a:solidFill>
                <a:latin typeface="Nunito" pitchFamily="2" charset="0"/>
                <a:cs typeface="Tahoma"/>
              </a:rPr>
              <a:t>geheimen</a:t>
            </a:r>
            <a:r>
              <a:rPr lang="nl-BE" sz="1400" b="1" spc="-50" dirty="0">
                <a:solidFill>
                  <a:srgbClr val="EF60A3"/>
                </a:solidFill>
                <a:latin typeface="Nunito" pitchFamily="2" charset="0"/>
                <a:cs typeface="Tahoma"/>
              </a:rPr>
              <a:t>?</a:t>
            </a:r>
            <a:r>
              <a:rPr lang="nl-BE" sz="1400" b="1" spc="-45" dirty="0">
                <a:solidFill>
                  <a:srgbClr val="EF60A3"/>
                </a:solidFill>
                <a:latin typeface="Nunito" pitchFamily="2" charset="0"/>
                <a:cs typeface="Tahoma"/>
              </a:rPr>
              <a:t> </a:t>
            </a:r>
            <a:br>
              <a:rPr lang="nl-BE" sz="1400" b="1" spc="-45" dirty="0">
                <a:solidFill>
                  <a:srgbClr val="EF60A3"/>
                </a:solidFill>
                <a:latin typeface="Nunito" pitchFamily="2" charset="0"/>
                <a:cs typeface="Tahoma"/>
              </a:rPr>
            </a:br>
            <a:br>
              <a:rPr lang="nl-BE" sz="1400" b="1" spc="-45" dirty="0">
                <a:solidFill>
                  <a:srgbClr val="EF60A3"/>
                </a:solidFill>
                <a:latin typeface="Nunito" pitchFamily="2" charset="0"/>
                <a:cs typeface="Tahoma"/>
              </a:rPr>
            </a:br>
            <a:r>
              <a:rPr lang="nl-BE" sz="1400" b="1" spc="-35" dirty="0">
                <a:solidFill>
                  <a:srgbClr val="EF60A3"/>
                </a:solidFill>
                <a:latin typeface="Nunito" pitchFamily="2" charset="0"/>
                <a:cs typeface="Tahoma"/>
              </a:rPr>
              <a:t>Ho</a:t>
            </a:r>
            <a:r>
              <a:rPr lang="nl-BE" sz="1400" b="1" spc="-65" dirty="0">
                <a:solidFill>
                  <a:srgbClr val="EF60A3"/>
                </a:solidFill>
                <a:latin typeface="Nunito" pitchFamily="2" charset="0"/>
                <a:cs typeface="Tahoma"/>
              </a:rPr>
              <a:t>u</a:t>
            </a:r>
            <a:r>
              <a:rPr lang="nl-BE" sz="1400" b="1" spc="-45" dirty="0">
                <a:solidFill>
                  <a:srgbClr val="EF60A3"/>
                </a:solidFill>
                <a:latin typeface="Nunito" pitchFamily="2" charset="0"/>
                <a:cs typeface="Tahoma"/>
              </a:rPr>
              <a:t> </a:t>
            </a:r>
            <a:r>
              <a:rPr lang="nl-BE" sz="1400" b="1" spc="-80" dirty="0">
                <a:solidFill>
                  <a:srgbClr val="EF60A3"/>
                </a:solidFill>
                <a:latin typeface="Nunito" pitchFamily="2" charset="0"/>
                <a:cs typeface="Tahoma"/>
              </a:rPr>
              <a:t>j</a:t>
            </a:r>
            <a:r>
              <a:rPr lang="nl-BE" sz="1400" b="1" spc="-105" dirty="0">
                <a:solidFill>
                  <a:srgbClr val="EF60A3"/>
                </a:solidFill>
                <a:latin typeface="Nunito" pitchFamily="2" charset="0"/>
                <a:cs typeface="Tahoma"/>
              </a:rPr>
              <a:t>e</a:t>
            </a:r>
            <a:r>
              <a:rPr lang="nl-BE" sz="1400" b="1" spc="-45" dirty="0">
                <a:solidFill>
                  <a:srgbClr val="EF60A3"/>
                </a:solidFill>
                <a:latin typeface="Nunito" pitchFamily="2" charset="0"/>
                <a:cs typeface="Tahoma"/>
              </a:rPr>
              <a:t> </a:t>
            </a:r>
            <a:r>
              <a:rPr lang="nl-BE" sz="1400" b="1" spc="-50" dirty="0">
                <a:solidFill>
                  <a:srgbClr val="EF60A3"/>
                </a:solidFill>
                <a:latin typeface="Nunito" pitchFamily="2" charset="0"/>
                <a:cs typeface="Tahoma"/>
              </a:rPr>
              <a:t>ook  </a:t>
            </a:r>
            <a:r>
              <a:rPr lang="nl-BE" sz="1400" b="1" spc="-85" dirty="0">
                <a:solidFill>
                  <a:srgbClr val="EF60A3"/>
                </a:solidFill>
                <a:latin typeface="Nunito" pitchFamily="2" charset="0"/>
                <a:cs typeface="Tahoma"/>
              </a:rPr>
              <a:t>va</a:t>
            </a:r>
            <a:r>
              <a:rPr lang="nl-BE" sz="1400" b="1" spc="-75" dirty="0">
                <a:solidFill>
                  <a:srgbClr val="EF60A3"/>
                </a:solidFill>
                <a:latin typeface="Nunito" pitchFamily="2" charset="0"/>
                <a:cs typeface="Tahoma"/>
              </a:rPr>
              <a:t>n</a:t>
            </a:r>
            <a:r>
              <a:rPr lang="nl-BE" sz="1400" b="1" spc="-45" dirty="0">
                <a:solidFill>
                  <a:srgbClr val="EF60A3"/>
                </a:solidFill>
                <a:latin typeface="Nunito" pitchFamily="2" charset="0"/>
                <a:cs typeface="Tahoma"/>
              </a:rPr>
              <a:t> </a:t>
            </a:r>
            <a:r>
              <a:rPr lang="nl-BE" sz="1400" b="1" spc="-70" dirty="0">
                <a:solidFill>
                  <a:srgbClr val="EF60A3"/>
                </a:solidFill>
                <a:latin typeface="Nunito" pitchFamily="2" charset="0"/>
                <a:cs typeface="Tahoma"/>
              </a:rPr>
              <a:t>sociaa</a:t>
            </a:r>
            <a:r>
              <a:rPr lang="nl-BE" sz="1400" b="1" spc="-30" dirty="0">
                <a:solidFill>
                  <a:srgbClr val="EF60A3"/>
                </a:solidFill>
                <a:latin typeface="Nunito" pitchFamily="2" charset="0"/>
                <a:cs typeface="Tahoma"/>
              </a:rPr>
              <a:t>l</a:t>
            </a:r>
            <a:r>
              <a:rPr lang="nl-BE" sz="1400" b="1" spc="-45" dirty="0">
                <a:solidFill>
                  <a:srgbClr val="EF60A3"/>
                </a:solidFill>
                <a:latin typeface="Nunito" pitchFamily="2" charset="0"/>
                <a:cs typeface="Tahoma"/>
              </a:rPr>
              <a:t> </a:t>
            </a:r>
            <a:r>
              <a:rPr lang="nl-BE" sz="1400" b="1" spc="-60" dirty="0">
                <a:solidFill>
                  <a:srgbClr val="EF60A3"/>
                </a:solidFill>
                <a:latin typeface="Nunito" pitchFamily="2" charset="0"/>
                <a:cs typeface="Tahoma"/>
              </a:rPr>
              <a:t>contac</a:t>
            </a:r>
            <a:r>
              <a:rPr lang="nl-BE" sz="1400" b="1" spc="-35" dirty="0">
                <a:solidFill>
                  <a:srgbClr val="EF60A3"/>
                </a:solidFill>
                <a:latin typeface="Nunito" pitchFamily="2" charset="0"/>
                <a:cs typeface="Tahoma"/>
              </a:rPr>
              <a:t>t</a:t>
            </a:r>
            <a:r>
              <a:rPr lang="nl-BE" sz="1400" b="1" spc="-45" dirty="0">
                <a:solidFill>
                  <a:srgbClr val="EF60A3"/>
                </a:solidFill>
                <a:latin typeface="Nunito" pitchFamily="2" charset="0"/>
                <a:cs typeface="Tahoma"/>
              </a:rPr>
              <a:t> </a:t>
            </a:r>
            <a:r>
              <a:rPr lang="nl-BE" sz="1400" b="1" spc="-75" dirty="0">
                <a:solidFill>
                  <a:srgbClr val="EF60A3"/>
                </a:solidFill>
                <a:latin typeface="Nunito" pitchFamily="2" charset="0"/>
                <a:cs typeface="Tahoma"/>
              </a:rPr>
              <a:t>e</a:t>
            </a:r>
            <a:r>
              <a:rPr lang="nl-BE" sz="1400" b="1" spc="-65" dirty="0">
                <a:solidFill>
                  <a:srgbClr val="EF60A3"/>
                </a:solidFill>
                <a:latin typeface="Nunito" pitchFamily="2" charset="0"/>
                <a:cs typeface="Tahoma"/>
              </a:rPr>
              <a:t>n</a:t>
            </a:r>
            <a:r>
              <a:rPr lang="nl-BE" sz="1400" b="1" spc="-45" dirty="0">
                <a:solidFill>
                  <a:srgbClr val="EF60A3"/>
                </a:solidFill>
                <a:latin typeface="Nunito" pitchFamily="2" charset="0"/>
                <a:cs typeface="Tahoma"/>
              </a:rPr>
              <a:t> </a:t>
            </a:r>
            <a:r>
              <a:rPr lang="nl-BE" sz="1400" b="1" spc="-75" dirty="0">
                <a:solidFill>
                  <a:srgbClr val="EF60A3"/>
                </a:solidFill>
                <a:latin typeface="Nunito" pitchFamily="2" charset="0"/>
                <a:cs typeface="Tahoma"/>
              </a:rPr>
              <a:t>wi</a:t>
            </a:r>
            <a:r>
              <a:rPr lang="nl-BE" sz="1400" b="1" spc="-30" dirty="0">
                <a:solidFill>
                  <a:srgbClr val="EF60A3"/>
                </a:solidFill>
                <a:latin typeface="Nunito" pitchFamily="2" charset="0"/>
                <a:cs typeface="Tahoma"/>
              </a:rPr>
              <a:t>l</a:t>
            </a:r>
            <a:r>
              <a:rPr lang="nl-BE" sz="1400" b="1" spc="-45" dirty="0">
                <a:solidFill>
                  <a:srgbClr val="EF60A3"/>
                </a:solidFill>
                <a:latin typeface="Nunito" pitchFamily="2" charset="0"/>
                <a:cs typeface="Tahoma"/>
              </a:rPr>
              <a:t> </a:t>
            </a:r>
            <a:r>
              <a:rPr lang="nl-BE" sz="1400" b="1" spc="-80" dirty="0">
                <a:solidFill>
                  <a:srgbClr val="EF60A3"/>
                </a:solidFill>
                <a:latin typeface="Nunito" pitchFamily="2" charset="0"/>
                <a:cs typeface="Tahoma"/>
              </a:rPr>
              <a:t>j</a:t>
            </a:r>
            <a:r>
              <a:rPr lang="nl-BE" sz="1400" b="1" spc="-105" dirty="0">
                <a:solidFill>
                  <a:srgbClr val="EF60A3"/>
                </a:solidFill>
                <a:latin typeface="Nunito" pitchFamily="2" charset="0"/>
                <a:cs typeface="Tahoma"/>
              </a:rPr>
              <a:t>e</a:t>
            </a:r>
            <a:r>
              <a:rPr lang="nl-BE" sz="1400" b="1" spc="-45" dirty="0">
                <a:solidFill>
                  <a:srgbClr val="EF60A3"/>
                </a:solidFill>
                <a:latin typeface="Nunito" pitchFamily="2" charset="0"/>
                <a:cs typeface="Tahoma"/>
              </a:rPr>
              <a:t> </a:t>
            </a:r>
            <a:r>
              <a:rPr lang="nl-BE" sz="1400" b="1" spc="-65" dirty="0">
                <a:solidFill>
                  <a:srgbClr val="EF60A3"/>
                </a:solidFill>
                <a:latin typeface="Nunito" pitchFamily="2" charset="0"/>
                <a:cs typeface="Tahoma"/>
              </a:rPr>
              <a:t>graag  </a:t>
            </a:r>
            <a:r>
              <a:rPr lang="nl-BE" sz="1400" b="1" spc="-50" dirty="0">
                <a:solidFill>
                  <a:srgbClr val="EF60A3"/>
                </a:solidFill>
                <a:latin typeface="Nunito" pitchFamily="2" charset="0"/>
                <a:cs typeface="Tahoma"/>
              </a:rPr>
              <a:t>voo</a:t>
            </a:r>
            <a:r>
              <a:rPr lang="nl-BE" sz="1400" b="1" spc="-55" dirty="0">
                <a:solidFill>
                  <a:srgbClr val="EF60A3"/>
                </a:solidFill>
                <a:latin typeface="Nunito" pitchFamily="2" charset="0"/>
                <a:cs typeface="Tahoma"/>
              </a:rPr>
              <a:t>r</a:t>
            </a:r>
            <a:r>
              <a:rPr lang="nl-BE" sz="1400" b="1" spc="-45" dirty="0">
                <a:solidFill>
                  <a:srgbClr val="EF60A3"/>
                </a:solidFill>
                <a:latin typeface="Nunito" pitchFamily="2" charset="0"/>
                <a:cs typeface="Tahoma"/>
              </a:rPr>
              <a:t> </a:t>
            </a:r>
            <a:r>
              <a:rPr lang="nl-BE" sz="1400" b="1" spc="-80" dirty="0">
                <a:solidFill>
                  <a:srgbClr val="EF60A3"/>
                </a:solidFill>
                <a:latin typeface="Nunito" pitchFamily="2" charset="0"/>
                <a:cs typeface="Tahoma"/>
              </a:rPr>
              <a:t>jo</a:t>
            </a:r>
            <a:r>
              <a:rPr lang="nl-BE" sz="1400" b="1" spc="-65" dirty="0">
                <a:solidFill>
                  <a:srgbClr val="EF60A3"/>
                </a:solidFill>
                <a:latin typeface="Nunito" pitchFamily="2" charset="0"/>
                <a:cs typeface="Tahoma"/>
              </a:rPr>
              <a:t>u</a:t>
            </a:r>
            <a:r>
              <a:rPr lang="nl-BE" sz="1400" b="1" spc="-70" dirty="0">
                <a:solidFill>
                  <a:srgbClr val="EF60A3"/>
                </a:solidFill>
                <a:latin typeface="Nunito" pitchFamily="2" charset="0"/>
                <a:cs typeface="Tahoma"/>
              </a:rPr>
              <a:t>w</a:t>
            </a:r>
            <a:r>
              <a:rPr lang="nl-BE" sz="1400" b="1" spc="-45" dirty="0">
                <a:solidFill>
                  <a:srgbClr val="EF60A3"/>
                </a:solidFill>
                <a:latin typeface="Nunito" pitchFamily="2" charset="0"/>
                <a:cs typeface="Tahoma"/>
              </a:rPr>
              <a:t> </a:t>
            </a:r>
            <a:r>
              <a:rPr lang="nl-BE" sz="1400" b="1" spc="-75" dirty="0">
                <a:solidFill>
                  <a:srgbClr val="EF60A3"/>
                </a:solidFill>
                <a:latin typeface="Nunito" pitchFamily="2" charset="0"/>
                <a:cs typeface="Tahoma"/>
              </a:rPr>
              <a:t>klante</a:t>
            </a:r>
            <a:r>
              <a:rPr lang="nl-BE" sz="1400" b="1" spc="-70" dirty="0">
                <a:solidFill>
                  <a:srgbClr val="EF60A3"/>
                </a:solidFill>
                <a:latin typeface="Nunito" pitchFamily="2" charset="0"/>
                <a:cs typeface="Tahoma"/>
              </a:rPr>
              <a:t>n</a:t>
            </a:r>
            <a:r>
              <a:rPr lang="nl-BE" sz="1400" b="1" spc="-45" dirty="0">
                <a:solidFill>
                  <a:srgbClr val="EF60A3"/>
                </a:solidFill>
                <a:latin typeface="Nunito" pitchFamily="2" charset="0"/>
                <a:cs typeface="Tahoma"/>
              </a:rPr>
              <a:t> </a:t>
            </a:r>
            <a:r>
              <a:rPr lang="nl-BE" sz="1400" b="1" spc="-65" dirty="0">
                <a:solidFill>
                  <a:srgbClr val="EF60A3"/>
                </a:solidFill>
                <a:latin typeface="Nunito" pitchFamily="2" charset="0"/>
                <a:cs typeface="Tahoma"/>
              </a:rPr>
              <a:t>ech</a:t>
            </a:r>
            <a:r>
              <a:rPr lang="nl-BE" sz="1400" b="1" spc="-40" dirty="0">
                <a:solidFill>
                  <a:srgbClr val="EF60A3"/>
                </a:solidFill>
                <a:latin typeface="Nunito" pitchFamily="2" charset="0"/>
                <a:cs typeface="Tahoma"/>
              </a:rPr>
              <a:t>t</a:t>
            </a:r>
            <a:r>
              <a:rPr lang="nl-BE" sz="1400" b="1" spc="-45" dirty="0">
                <a:solidFill>
                  <a:srgbClr val="EF60A3"/>
                </a:solidFill>
                <a:latin typeface="Nunito" pitchFamily="2" charset="0"/>
                <a:cs typeface="Tahoma"/>
              </a:rPr>
              <a:t> </a:t>
            </a:r>
            <a:r>
              <a:rPr lang="nl-BE" sz="1400" b="1" spc="-75" dirty="0">
                <a:solidFill>
                  <a:srgbClr val="EF60A3"/>
                </a:solidFill>
                <a:latin typeface="Nunito" pitchFamily="2" charset="0"/>
                <a:cs typeface="Tahoma"/>
              </a:rPr>
              <a:t>ee</a:t>
            </a:r>
            <a:r>
              <a:rPr lang="nl-BE" sz="1400" b="1" spc="-65" dirty="0">
                <a:solidFill>
                  <a:srgbClr val="EF60A3"/>
                </a:solidFill>
                <a:latin typeface="Nunito" pitchFamily="2" charset="0"/>
                <a:cs typeface="Tahoma"/>
              </a:rPr>
              <a:t>n</a:t>
            </a:r>
            <a:r>
              <a:rPr lang="nl-BE" sz="1400" b="1" spc="-45" dirty="0">
                <a:solidFill>
                  <a:srgbClr val="EF60A3"/>
                </a:solidFill>
                <a:latin typeface="Nunito" pitchFamily="2" charset="0"/>
                <a:cs typeface="Tahoma"/>
              </a:rPr>
              <a:t> </a:t>
            </a:r>
            <a:r>
              <a:rPr lang="nl-BE" sz="1400" b="1" spc="-65" dirty="0">
                <a:solidFill>
                  <a:srgbClr val="EF60A3"/>
                </a:solidFill>
                <a:latin typeface="Nunito" pitchFamily="2" charset="0"/>
                <a:cs typeface="Tahoma"/>
              </a:rPr>
              <a:t>verschil  </a:t>
            </a:r>
            <a:r>
              <a:rPr lang="nl-BE" sz="1400" b="1" spc="-80" dirty="0">
                <a:solidFill>
                  <a:srgbClr val="EF60A3"/>
                </a:solidFill>
                <a:latin typeface="Nunito" pitchFamily="2" charset="0"/>
                <a:cs typeface="Tahoma"/>
              </a:rPr>
              <a:t>maken</a:t>
            </a:r>
            <a:r>
              <a:rPr lang="nl-BE" sz="1400" b="1" spc="-55" dirty="0">
                <a:solidFill>
                  <a:srgbClr val="EF60A3"/>
                </a:solidFill>
                <a:latin typeface="Nunito" pitchFamily="2" charset="0"/>
                <a:cs typeface="Tahoma"/>
              </a:rPr>
              <a:t>?</a:t>
            </a:r>
            <a:r>
              <a:rPr lang="nl-BE" sz="1400" b="1" spc="-45" dirty="0">
                <a:solidFill>
                  <a:srgbClr val="EF60A3"/>
                </a:solidFill>
                <a:latin typeface="Nunito" pitchFamily="2" charset="0"/>
                <a:cs typeface="Tahoma"/>
              </a:rPr>
              <a:t>  </a:t>
            </a:r>
            <a:r>
              <a:rPr lang="nl-BE" sz="1400" b="1" spc="-65" dirty="0">
                <a:solidFill>
                  <a:srgbClr val="EF60A3"/>
                </a:solidFill>
                <a:latin typeface="Nunito" pitchFamily="2" charset="0"/>
                <a:cs typeface="Tahoma"/>
              </a:rPr>
              <a:t>Da</a:t>
            </a:r>
            <a:r>
              <a:rPr lang="nl-BE" sz="1400" b="1" spc="-50" dirty="0">
                <a:solidFill>
                  <a:srgbClr val="EF60A3"/>
                </a:solidFill>
                <a:latin typeface="Nunito" pitchFamily="2" charset="0"/>
                <a:cs typeface="Tahoma"/>
              </a:rPr>
              <a:t>n</a:t>
            </a:r>
            <a:r>
              <a:rPr lang="nl-BE" sz="1400" b="1" spc="-45" dirty="0">
                <a:solidFill>
                  <a:srgbClr val="EF60A3"/>
                </a:solidFill>
                <a:latin typeface="Nunito" pitchFamily="2" charset="0"/>
                <a:cs typeface="Tahoma"/>
              </a:rPr>
              <a:t> </a:t>
            </a:r>
            <a:r>
              <a:rPr lang="nl-BE" sz="1400" b="1" spc="-65" dirty="0">
                <a:solidFill>
                  <a:srgbClr val="EF60A3"/>
                </a:solidFill>
                <a:latin typeface="Nunito" pitchFamily="2" charset="0"/>
                <a:cs typeface="Tahoma"/>
              </a:rPr>
              <a:t>be</a:t>
            </a:r>
            <a:r>
              <a:rPr lang="nl-BE" sz="1400" b="1" spc="-50" dirty="0">
                <a:solidFill>
                  <a:srgbClr val="EF60A3"/>
                </a:solidFill>
                <a:latin typeface="Nunito" pitchFamily="2" charset="0"/>
                <a:cs typeface="Tahoma"/>
              </a:rPr>
              <a:t>n</a:t>
            </a:r>
            <a:r>
              <a:rPr lang="nl-BE" sz="1400" b="1" spc="-45" dirty="0">
                <a:solidFill>
                  <a:srgbClr val="EF60A3"/>
                </a:solidFill>
                <a:latin typeface="Nunito" pitchFamily="2" charset="0"/>
                <a:cs typeface="Tahoma"/>
              </a:rPr>
              <a:t> </a:t>
            </a:r>
            <a:r>
              <a:rPr lang="nl-BE" sz="1400" b="1" spc="-100" dirty="0">
                <a:solidFill>
                  <a:srgbClr val="EF60A3"/>
                </a:solidFill>
                <a:latin typeface="Nunito" pitchFamily="2" charset="0"/>
                <a:cs typeface="Tahoma"/>
              </a:rPr>
              <a:t>ji</a:t>
            </a:r>
            <a:r>
              <a:rPr lang="nl-BE" sz="1400" b="1" spc="-95" dirty="0">
                <a:solidFill>
                  <a:srgbClr val="EF60A3"/>
                </a:solidFill>
                <a:latin typeface="Nunito" pitchFamily="2" charset="0"/>
                <a:cs typeface="Tahoma"/>
              </a:rPr>
              <a:t>j</a:t>
            </a:r>
            <a:r>
              <a:rPr lang="nl-BE" sz="1400" b="1" spc="-45" dirty="0">
                <a:solidFill>
                  <a:srgbClr val="EF60A3"/>
                </a:solidFill>
                <a:latin typeface="Nunito" pitchFamily="2" charset="0"/>
                <a:cs typeface="Tahoma"/>
              </a:rPr>
              <a:t> </a:t>
            </a:r>
            <a:r>
              <a:rPr lang="nl-BE" sz="1400" b="1" spc="-60" dirty="0">
                <a:solidFill>
                  <a:srgbClr val="EF60A3"/>
                </a:solidFill>
                <a:latin typeface="Nunito" pitchFamily="2" charset="0"/>
                <a:cs typeface="Tahoma"/>
              </a:rPr>
              <a:t>d</a:t>
            </a:r>
            <a:r>
              <a:rPr lang="nl-BE" sz="1400" b="1" spc="-40" dirty="0">
                <a:solidFill>
                  <a:srgbClr val="EF60A3"/>
                </a:solidFill>
                <a:latin typeface="Nunito" pitchFamily="2" charset="0"/>
                <a:cs typeface="Tahoma"/>
              </a:rPr>
              <a:t>e</a:t>
            </a:r>
            <a:r>
              <a:rPr lang="nl-BE" sz="1400" b="1" spc="-45" dirty="0">
                <a:solidFill>
                  <a:srgbClr val="EF60A3"/>
                </a:solidFill>
                <a:latin typeface="Nunito" pitchFamily="2" charset="0"/>
                <a:cs typeface="Tahoma"/>
              </a:rPr>
              <a:t> </a:t>
            </a:r>
            <a:r>
              <a:rPr lang="nl-BE" sz="1400" b="1" spc="-40" dirty="0">
                <a:solidFill>
                  <a:srgbClr val="EF60A3"/>
                </a:solidFill>
                <a:latin typeface="Nunito" pitchFamily="2" charset="0"/>
                <a:cs typeface="Tahoma"/>
              </a:rPr>
              <a:t>po</a:t>
            </a:r>
            <a:r>
              <a:rPr lang="nl-BE" sz="1400" b="1" spc="-55" dirty="0">
                <a:solidFill>
                  <a:srgbClr val="EF60A3"/>
                </a:solidFill>
                <a:latin typeface="Nunito" pitchFamily="2" charset="0"/>
                <a:cs typeface="Tahoma"/>
              </a:rPr>
              <a:t>etshulp  </a:t>
            </a:r>
            <a:r>
              <a:rPr lang="nl-BE" sz="1400" b="1" spc="-90" dirty="0">
                <a:solidFill>
                  <a:srgbClr val="EF60A3"/>
                </a:solidFill>
                <a:latin typeface="Nunito" pitchFamily="2" charset="0"/>
                <a:cs typeface="Tahoma"/>
              </a:rPr>
              <a:t>waa</a:t>
            </a:r>
            <a:r>
              <a:rPr lang="nl-BE" sz="1400" b="1" spc="-50" dirty="0">
                <a:solidFill>
                  <a:srgbClr val="EF60A3"/>
                </a:solidFill>
                <a:latin typeface="Nunito" pitchFamily="2" charset="0"/>
                <a:cs typeface="Tahoma"/>
              </a:rPr>
              <a:t>r</a:t>
            </a:r>
            <a:r>
              <a:rPr lang="nl-BE" sz="1400" b="1" spc="-45" dirty="0">
                <a:solidFill>
                  <a:srgbClr val="EF60A3"/>
                </a:solidFill>
                <a:latin typeface="Nunito" pitchFamily="2" charset="0"/>
                <a:cs typeface="Tahoma"/>
              </a:rPr>
              <a:t> </a:t>
            </a:r>
            <a:r>
              <a:rPr lang="nl-BE" sz="1400" b="1" spc="-60" dirty="0">
                <a:solidFill>
                  <a:srgbClr val="EF60A3"/>
                </a:solidFill>
                <a:latin typeface="Nunito" pitchFamily="2" charset="0"/>
                <a:cs typeface="Tahoma"/>
              </a:rPr>
              <a:t>Familiehul</a:t>
            </a:r>
            <a:r>
              <a:rPr lang="nl-BE" sz="1400" b="1" spc="-55" dirty="0">
                <a:solidFill>
                  <a:srgbClr val="EF60A3"/>
                </a:solidFill>
                <a:latin typeface="Nunito" pitchFamily="2" charset="0"/>
                <a:cs typeface="Tahoma"/>
              </a:rPr>
              <a:t>p</a:t>
            </a:r>
            <a:r>
              <a:rPr lang="nl-BE" sz="1400" b="1" spc="-45" dirty="0">
                <a:solidFill>
                  <a:srgbClr val="EF60A3"/>
                </a:solidFill>
                <a:latin typeface="Nunito" pitchFamily="2" charset="0"/>
                <a:cs typeface="Tahoma"/>
              </a:rPr>
              <a:t> </a:t>
            </a:r>
            <a:r>
              <a:rPr lang="nl-BE" sz="1400" b="1" spc="-90" dirty="0">
                <a:solidFill>
                  <a:srgbClr val="EF60A3"/>
                </a:solidFill>
                <a:latin typeface="Nunito" pitchFamily="2" charset="0"/>
                <a:cs typeface="Tahoma"/>
              </a:rPr>
              <a:t>naa</a:t>
            </a:r>
            <a:r>
              <a:rPr lang="nl-BE" sz="1400" b="1" spc="-55" dirty="0">
                <a:solidFill>
                  <a:srgbClr val="EF60A3"/>
                </a:solidFill>
                <a:latin typeface="Nunito" pitchFamily="2" charset="0"/>
                <a:cs typeface="Tahoma"/>
              </a:rPr>
              <a:t>r</a:t>
            </a:r>
            <a:r>
              <a:rPr lang="nl-BE" sz="1400" b="1" spc="-45" dirty="0">
                <a:solidFill>
                  <a:srgbClr val="EF60A3"/>
                </a:solidFill>
                <a:latin typeface="Nunito" pitchFamily="2" charset="0"/>
                <a:cs typeface="Tahoma"/>
              </a:rPr>
              <a:t> </a:t>
            </a:r>
            <a:r>
              <a:rPr lang="nl-BE" sz="1400" b="1" spc="-40" dirty="0">
                <a:solidFill>
                  <a:srgbClr val="EF60A3"/>
                </a:solidFill>
                <a:latin typeface="Nunito" pitchFamily="2" charset="0"/>
                <a:cs typeface="Tahoma"/>
              </a:rPr>
              <a:t>o</a:t>
            </a:r>
            <a:r>
              <a:rPr lang="nl-BE" sz="1400" b="1" spc="-25" dirty="0">
                <a:solidFill>
                  <a:srgbClr val="EF60A3"/>
                </a:solidFill>
                <a:latin typeface="Nunito" pitchFamily="2" charset="0"/>
                <a:cs typeface="Tahoma"/>
              </a:rPr>
              <a:t>p</a:t>
            </a:r>
            <a:r>
              <a:rPr lang="nl-BE" sz="1400" b="1" spc="-45" dirty="0">
                <a:solidFill>
                  <a:srgbClr val="EF60A3"/>
                </a:solidFill>
                <a:latin typeface="Nunito" pitchFamily="2" charset="0"/>
                <a:cs typeface="Tahoma"/>
              </a:rPr>
              <a:t> </a:t>
            </a:r>
            <a:r>
              <a:rPr lang="nl-BE" sz="1400" b="1" spc="-70" dirty="0">
                <a:solidFill>
                  <a:srgbClr val="EF60A3"/>
                </a:solidFill>
                <a:latin typeface="Nunito" pitchFamily="2" charset="0"/>
                <a:cs typeface="Tahoma"/>
              </a:rPr>
              <a:t>zoe</a:t>
            </a:r>
            <a:r>
              <a:rPr lang="nl-BE" sz="1400" b="1" spc="-60" dirty="0">
                <a:solidFill>
                  <a:srgbClr val="EF60A3"/>
                </a:solidFill>
                <a:latin typeface="Nunito" pitchFamily="2" charset="0"/>
                <a:cs typeface="Tahoma"/>
              </a:rPr>
              <a:t>k</a:t>
            </a:r>
            <a:r>
              <a:rPr lang="nl-BE" sz="1400" b="1" spc="-45" dirty="0">
                <a:solidFill>
                  <a:srgbClr val="EF60A3"/>
                </a:solidFill>
                <a:latin typeface="Nunito" pitchFamily="2" charset="0"/>
                <a:cs typeface="Tahoma"/>
              </a:rPr>
              <a:t> is.</a:t>
            </a:r>
            <a:endParaRPr lang="nl-BE" sz="1400" dirty="0">
              <a:latin typeface="Nunito" pitchFamily="2" charset="0"/>
              <a:cs typeface="Tahoma"/>
            </a:endParaRPr>
          </a:p>
        </p:txBody>
      </p:sp>
      <p:sp>
        <p:nvSpPr>
          <p:cNvPr id="11" name="object 13"/>
          <p:cNvSpPr txBox="1"/>
          <p:nvPr/>
        </p:nvSpPr>
        <p:spPr>
          <a:xfrm>
            <a:off x="288452" y="295889"/>
            <a:ext cx="2768601" cy="567463"/>
          </a:xfrm>
          <a:prstGeom prst="rect">
            <a:avLst/>
          </a:prstGeom>
        </p:spPr>
        <p:txBody>
          <a:bodyPr vert="horz" wrap="square" lIns="0" tIns="13335" rIns="0" bIns="0" rtlCol="0">
            <a:spAutoFit/>
          </a:bodyPr>
          <a:lstStyle/>
          <a:p>
            <a:pPr marL="12700">
              <a:lnSpc>
                <a:spcPct val="100000"/>
              </a:lnSpc>
              <a:spcBef>
                <a:spcPts val="105"/>
              </a:spcBef>
            </a:pPr>
            <a:r>
              <a:rPr spc="40" dirty="0">
                <a:solidFill>
                  <a:srgbClr val="FFFFFF"/>
                </a:solidFill>
                <a:latin typeface="Nunito" pitchFamily="2" charset="0"/>
                <a:cs typeface="Tahoma"/>
              </a:rPr>
              <a:t>Een</a:t>
            </a:r>
            <a:r>
              <a:rPr spc="-60" dirty="0">
                <a:solidFill>
                  <a:srgbClr val="FFFFFF"/>
                </a:solidFill>
                <a:latin typeface="Nunito" pitchFamily="2" charset="0"/>
                <a:cs typeface="Tahoma"/>
              </a:rPr>
              <a:t> </a:t>
            </a:r>
            <a:r>
              <a:rPr spc="-10" dirty="0">
                <a:solidFill>
                  <a:srgbClr val="FFFFFF"/>
                </a:solidFill>
                <a:latin typeface="Nunito" pitchFamily="2" charset="0"/>
                <a:cs typeface="Tahoma"/>
              </a:rPr>
              <a:t>job</a:t>
            </a:r>
            <a:r>
              <a:rPr spc="-60" dirty="0">
                <a:solidFill>
                  <a:srgbClr val="FFFFFF"/>
                </a:solidFill>
                <a:latin typeface="Nunito" pitchFamily="2" charset="0"/>
                <a:cs typeface="Tahoma"/>
              </a:rPr>
              <a:t> </a:t>
            </a:r>
            <a:r>
              <a:rPr spc="15" dirty="0" err="1">
                <a:solidFill>
                  <a:srgbClr val="FFFFFF"/>
                </a:solidFill>
                <a:latin typeface="Nunito" pitchFamily="2" charset="0"/>
                <a:cs typeface="Tahoma"/>
              </a:rPr>
              <a:t>als</a:t>
            </a:r>
            <a:r>
              <a:rPr spc="-55" dirty="0">
                <a:solidFill>
                  <a:srgbClr val="FFFFFF"/>
                </a:solidFill>
                <a:latin typeface="Nunito" pitchFamily="2" charset="0"/>
                <a:cs typeface="Tahoma"/>
              </a:rPr>
              <a:t> </a:t>
            </a:r>
            <a:r>
              <a:rPr lang="nl-BE" b="1" spc="-80" dirty="0">
                <a:solidFill>
                  <a:srgbClr val="FFFFFF"/>
                </a:solidFill>
                <a:latin typeface="Nunito" pitchFamily="2" charset="0"/>
                <a:cs typeface="Tahoma"/>
              </a:rPr>
              <a:t>huishoudhulp dienstencheques</a:t>
            </a:r>
            <a:endParaRPr dirty="0">
              <a:latin typeface="Nunito" pitchFamily="2" charset="0"/>
              <a:cs typeface="Tahoma"/>
            </a:endParaRPr>
          </a:p>
        </p:txBody>
      </p:sp>
      <p:sp>
        <p:nvSpPr>
          <p:cNvPr id="5" name="object 4"/>
          <p:cNvSpPr txBox="1"/>
          <p:nvPr/>
        </p:nvSpPr>
        <p:spPr>
          <a:xfrm>
            <a:off x="461518" y="2827222"/>
            <a:ext cx="1593850" cy="289823"/>
          </a:xfrm>
          <a:prstGeom prst="rect">
            <a:avLst/>
          </a:prstGeom>
        </p:spPr>
        <p:txBody>
          <a:bodyPr vert="horz" wrap="square" lIns="0" tIns="12700" rIns="0" bIns="0" rtlCol="0">
            <a:spAutoFit/>
          </a:bodyPr>
          <a:lstStyle/>
          <a:p>
            <a:pPr marL="12700">
              <a:lnSpc>
                <a:spcPct val="100000"/>
              </a:lnSpc>
              <a:spcBef>
                <a:spcPts val="100"/>
              </a:spcBef>
            </a:pPr>
            <a:r>
              <a:rPr b="1" spc="-40" dirty="0">
                <a:solidFill>
                  <a:srgbClr val="EB4D96"/>
                </a:solidFill>
                <a:latin typeface="Nunito" pitchFamily="2" charset="0"/>
                <a:cs typeface="Tahoma"/>
              </a:rPr>
              <a:t>Jou</a:t>
            </a:r>
            <a:r>
              <a:rPr b="1" spc="-55" dirty="0">
                <a:solidFill>
                  <a:srgbClr val="EB4D96"/>
                </a:solidFill>
                <a:latin typeface="Nunito" pitchFamily="2" charset="0"/>
                <a:cs typeface="Tahoma"/>
              </a:rPr>
              <a:t>w</a:t>
            </a:r>
            <a:r>
              <a:rPr b="1" spc="-15" dirty="0">
                <a:solidFill>
                  <a:srgbClr val="EB4D96"/>
                </a:solidFill>
                <a:latin typeface="Nunito" pitchFamily="2" charset="0"/>
                <a:cs typeface="Tahoma"/>
              </a:rPr>
              <a:t> </a:t>
            </a:r>
            <a:r>
              <a:rPr b="1" spc="-70" dirty="0">
                <a:solidFill>
                  <a:srgbClr val="EB4D96"/>
                </a:solidFill>
                <a:latin typeface="Nunito" pitchFamily="2" charset="0"/>
                <a:cs typeface="Tahoma"/>
              </a:rPr>
              <a:t>taken</a:t>
            </a:r>
            <a:r>
              <a:rPr b="1" spc="-15" dirty="0">
                <a:solidFill>
                  <a:srgbClr val="EB4D96"/>
                </a:solidFill>
                <a:latin typeface="Nunito" pitchFamily="2" charset="0"/>
                <a:cs typeface="Tahoma"/>
              </a:rPr>
              <a:t> </a:t>
            </a:r>
            <a:r>
              <a:rPr b="1" spc="-80" dirty="0">
                <a:solidFill>
                  <a:srgbClr val="EB4D96"/>
                </a:solidFill>
                <a:latin typeface="Nunito" pitchFamily="2" charset="0"/>
                <a:cs typeface="Tahoma"/>
              </a:rPr>
              <a:t>zijn:</a:t>
            </a:r>
            <a:endParaRPr dirty="0">
              <a:solidFill>
                <a:srgbClr val="EB4D96"/>
              </a:solidFill>
              <a:latin typeface="Nunito" pitchFamily="2" charset="0"/>
              <a:cs typeface="Tahoma"/>
            </a:endParaRPr>
          </a:p>
        </p:txBody>
      </p:sp>
      <p:sp>
        <p:nvSpPr>
          <p:cNvPr id="16" name="object 6"/>
          <p:cNvSpPr txBox="1"/>
          <p:nvPr/>
        </p:nvSpPr>
        <p:spPr>
          <a:xfrm>
            <a:off x="444499" y="3953201"/>
            <a:ext cx="3984625" cy="700191"/>
          </a:xfrm>
          <a:prstGeom prst="rect">
            <a:avLst/>
          </a:prstGeom>
        </p:spPr>
        <p:txBody>
          <a:bodyPr vert="horz" wrap="square" lIns="0" tIns="27939" rIns="0" bIns="0" rtlCol="0">
            <a:spAutoFit/>
          </a:bodyPr>
          <a:lstStyle/>
          <a:p>
            <a:pPr marL="152400" indent="-140335">
              <a:lnSpc>
                <a:spcPct val="100000"/>
              </a:lnSpc>
              <a:spcBef>
                <a:spcPts val="219"/>
              </a:spcBef>
              <a:buSzPct val="77777"/>
              <a:buChar char="•"/>
              <a:tabLst>
                <a:tab pos="153035" algn="l"/>
              </a:tabLst>
            </a:pPr>
            <a:r>
              <a:rPr sz="1400" spc="35" dirty="0">
                <a:latin typeface="Nunito" pitchFamily="2" charset="0"/>
                <a:cs typeface="Tahoma"/>
              </a:rPr>
              <a:t>Je</a:t>
            </a:r>
            <a:r>
              <a:rPr sz="1400" spc="-45" dirty="0">
                <a:latin typeface="Nunito" pitchFamily="2" charset="0"/>
                <a:cs typeface="Tahoma"/>
              </a:rPr>
              <a:t> </a:t>
            </a:r>
            <a:r>
              <a:rPr sz="1400" spc="15" dirty="0">
                <a:latin typeface="Nunito" pitchFamily="2" charset="0"/>
                <a:cs typeface="Tahoma"/>
              </a:rPr>
              <a:t>poetst</a:t>
            </a:r>
            <a:r>
              <a:rPr sz="1400" spc="-40" dirty="0">
                <a:latin typeface="Nunito" pitchFamily="2" charset="0"/>
                <a:cs typeface="Tahoma"/>
              </a:rPr>
              <a:t> </a:t>
            </a:r>
            <a:r>
              <a:rPr sz="1400" spc="-10" dirty="0">
                <a:latin typeface="Nunito" pitchFamily="2" charset="0"/>
                <a:cs typeface="Tahoma"/>
              </a:rPr>
              <a:t>hun</a:t>
            </a:r>
            <a:r>
              <a:rPr sz="1400" spc="-40" dirty="0">
                <a:latin typeface="Nunito" pitchFamily="2" charset="0"/>
                <a:cs typeface="Tahoma"/>
              </a:rPr>
              <a:t> </a:t>
            </a:r>
            <a:r>
              <a:rPr sz="1400" dirty="0">
                <a:latin typeface="Nunito" pitchFamily="2" charset="0"/>
                <a:cs typeface="Tahoma"/>
              </a:rPr>
              <a:t>woning.</a:t>
            </a:r>
          </a:p>
          <a:p>
            <a:pPr marL="152400" indent="-139700">
              <a:lnSpc>
                <a:spcPct val="100000"/>
              </a:lnSpc>
              <a:spcBef>
                <a:spcPts val="120"/>
              </a:spcBef>
              <a:buSzPct val="77777"/>
              <a:buChar char="•"/>
              <a:tabLst>
                <a:tab pos="152400" algn="l"/>
              </a:tabLst>
            </a:pPr>
            <a:r>
              <a:rPr sz="1400" spc="35" dirty="0">
                <a:latin typeface="Nunito" pitchFamily="2" charset="0"/>
                <a:cs typeface="Tahoma"/>
              </a:rPr>
              <a:t>Je</a:t>
            </a:r>
            <a:r>
              <a:rPr sz="1400" spc="-40" dirty="0">
                <a:latin typeface="Nunito" pitchFamily="2" charset="0"/>
                <a:cs typeface="Tahoma"/>
              </a:rPr>
              <a:t> </a:t>
            </a:r>
            <a:r>
              <a:rPr sz="1400" spc="10" dirty="0" err="1">
                <a:latin typeface="Nunito" pitchFamily="2" charset="0"/>
                <a:cs typeface="Tahoma"/>
              </a:rPr>
              <a:t>doet</a:t>
            </a:r>
            <a:r>
              <a:rPr sz="1400" spc="-35" dirty="0">
                <a:latin typeface="Nunito" pitchFamily="2" charset="0"/>
                <a:cs typeface="Tahoma"/>
              </a:rPr>
              <a:t> </a:t>
            </a:r>
            <a:r>
              <a:rPr lang="nl-BE" sz="1400" spc="-35" dirty="0">
                <a:latin typeface="Nunito" pitchFamily="2" charset="0"/>
                <a:cs typeface="Tahoma"/>
              </a:rPr>
              <a:t>af en toe  </a:t>
            </a:r>
            <a:r>
              <a:rPr sz="1400" spc="15" dirty="0">
                <a:latin typeface="Nunito" pitchFamily="2" charset="0"/>
                <a:cs typeface="Tahoma"/>
              </a:rPr>
              <a:t>de</a:t>
            </a:r>
            <a:r>
              <a:rPr sz="1400" spc="-35" dirty="0">
                <a:latin typeface="Nunito" pitchFamily="2" charset="0"/>
                <a:cs typeface="Tahoma"/>
              </a:rPr>
              <a:t> </a:t>
            </a:r>
            <a:r>
              <a:rPr sz="1400" spc="25" dirty="0">
                <a:latin typeface="Nunito" pitchFamily="2" charset="0"/>
                <a:cs typeface="Tahoma"/>
              </a:rPr>
              <a:t>was</a:t>
            </a:r>
            <a:r>
              <a:rPr sz="1400" spc="-35" dirty="0">
                <a:latin typeface="Nunito" pitchFamily="2" charset="0"/>
                <a:cs typeface="Tahoma"/>
              </a:rPr>
              <a:t> </a:t>
            </a:r>
            <a:r>
              <a:rPr sz="1400" spc="5" dirty="0">
                <a:latin typeface="Nunito" pitchFamily="2" charset="0"/>
                <a:cs typeface="Tahoma"/>
              </a:rPr>
              <a:t>en</a:t>
            </a:r>
            <a:r>
              <a:rPr sz="1400" spc="-35" dirty="0">
                <a:latin typeface="Nunito" pitchFamily="2" charset="0"/>
                <a:cs typeface="Tahoma"/>
              </a:rPr>
              <a:t> </a:t>
            </a:r>
            <a:r>
              <a:rPr sz="1400" spc="-15" dirty="0">
                <a:latin typeface="Nunito" pitchFamily="2" charset="0"/>
                <a:cs typeface="Tahoma"/>
              </a:rPr>
              <a:t>strijk.</a:t>
            </a:r>
            <a:endParaRPr sz="1400" dirty="0">
              <a:latin typeface="Nunito" pitchFamily="2" charset="0"/>
              <a:cs typeface="Tahoma"/>
            </a:endParaRPr>
          </a:p>
          <a:p>
            <a:pPr marL="152400" indent="-139700">
              <a:lnSpc>
                <a:spcPct val="100000"/>
              </a:lnSpc>
              <a:spcBef>
                <a:spcPts val="120"/>
              </a:spcBef>
              <a:buSzPct val="77777"/>
              <a:buChar char="•"/>
              <a:tabLst>
                <a:tab pos="152400" algn="l"/>
              </a:tabLst>
            </a:pPr>
            <a:r>
              <a:rPr sz="1400" spc="35" dirty="0">
                <a:latin typeface="Nunito" pitchFamily="2" charset="0"/>
                <a:cs typeface="Tahoma"/>
              </a:rPr>
              <a:t>Je</a:t>
            </a:r>
            <a:r>
              <a:rPr sz="1400" spc="-40" dirty="0">
                <a:latin typeface="Nunito" pitchFamily="2" charset="0"/>
                <a:cs typeface="Tahoma"/>
              </a:rPr>
              <a:t> </a:t>
            </a:r>
            <a:r>
              <a:rPr sz="1400" spc="5" dirty="0">
                <a:latin typeface="Nunito" pitchFamily="2" charset="0"/>
                <a:cs typeface="Tahoma"/>
              </a:rPr>
              <a:t>hebt</a:t>
            </a:r>
            <a:r>
              <a:rPr sz="1400" spc="-35" dirty="0">
                <a:latin typeface="Nunito" pitchFamily="2" charset="0"/>
                <a:cs typeface="Tahoma"/>
              </a:rPr>
              <a:t> </a:t>
            </a:r>
            <a:r>
              <a:rPr sz="1400" spc="-15" dirty="0">
                <a:latin typeface="Nunito" pitchFamily="2" charset="0"/>
                <a:cs typeface="Tahoma"/>
              </a:rPr>
              <a:t>aandacht</a:t>
            </a:r>
            <a:r>
              <a:rPr sz="1400" spc="-35" dirty="0">
                <a:latin typeface="Nunito" pitchFamily="2" charset="0"/>
                <a:cs typeface="Tahoma"/>
              </a:rPr>
              <a:t> </a:t>
            </a:r>
            <a:r>
              <a:rPr sz="1400" spc="-5" dirty="0">
                <a:latin typeface="Nunito" pitchFamily="2" charset="0"/>
                <a:cs typeface="Tahoma"/>
              </a:rPr>
              <a:t>voor</a:t>
            </a:r>
            <a:r>
              <a:rPr sz="1400" spc="-35" dirty="0">
                <a:latin typeface="Nunito" pitchFamily="2" charset="0"/>
                <a:cs typeface="Tahoma"/>
              </a:rPr>
              <a:t> </a:t>
            </a:r>
            <a:r>
              <a:rPr sz="1400" spc="-15" dirty="0">
                <a:latin typeface="Nunito" pitchFamily="2" charset="0"/>
                <a:cs typeface="Tahoma"/>
              </a:rPr>
              <a:t>je</a:t>
            </a:r>
            <a:r>
              <a:rPr sz="1400" spc="-35" dirty="0">
                <a:latin typeface="Nunito" pitchFamily="2" charset="0"/>
                <a:cs typeface="Tahoma"/>
              </a:rPr>
              <a:t> </a:t>
            </a:r>
            <a:r>
              <a:rPr sz="1400" spc="-10" dirty="0">
                <a:latin typeface="Nunito" pitchFamily="2" charset="0"/>
                <a:cs typeface="Tahoma"/>
              </a:rPr>
              <a:t>klant.</a:t>
            </a:r>
            <a:endParaRPr sz="1400" dirty="0">
              <a:latin typeface="Nunito" pitchFamily="2" charset="0"/>
              <a:cs typeface="Tahoma"/>
            </a:endParaRPr>
          </a:p>
        </p:txBody>
      </p:sp>
      <p:sp>
        <p:nvSpPr>
          <p:cNvPr id="14" name="object 4"/>
          <p:cNvSpPr txBox="1"/>
          <p:nvPr/>
        </p:nvSpPr>
        <p:spPr>
          <a:xfrm>
            <a:off x="444499" y="3118883"/>
            <a:ext cx="4996998" cy="719428"/>
          </a:xfrm>
          <a:prstGeom prst="rect">
            <a:avLst/>
          </a:prstGeom>
        </p:spPr>
        <p:txBody>
          <a:bodyPr vert="horz" wrap="square" lIns="0" tIns="12700" rIns="0" bIns="0" rtlCol="0">
            <a:spAutoFit/>
          </a:bodyPr>
          <a:lstStyle/>
          <a:p>
            <a:pPr marL="12700" marR="33655">
              <a:lnSpc>
                <a:spcPct val="108300"/>
              </a:lnSpc>
              <a:spcBef>
                <a:spcPts val="100"/>
              </a:spcBef>
            </a:pPr>
            <a:r>
              <a:rPr lang="nl-BE" sz="1400" spc="-20" dirty="0">
                <a:latin typeface="Nunito" pitchFamily="2" charset="0"/>
                <a:cs typeface="Tahoma"/>
              </a:rPr>
              <a:t>Als huishoudhulp dienstencheques poets je bij mensen</a:t>
            </a:r>
          </a:p>
          <a:p>
            <a:pPr marL="12700" marR="33655">
              <a:lnSpc>
                <a:spcPct val="108300"/>
              </a:lnSpc>
              <a:spcBef>
                <a:spcPts val="100"/>
              </a:spcBef>
            </a:pPr>
            <a:r>
              <a:rPr lang="nl-BE" sz="1400" spc="-20" dirty="0">
                <a:latin typeface="Nunito" pitchFamily="2" charset="0"/>
                <a:cs typeface="Tahoma"/>
              </a:rPr>
              <a:t>die nood hebben aan hulp in het huishouden. </a:t>
            </a:r>
            <a:br>
              <a:rPr lang="nl-BE" sz="1400" spc="-20" dirty="0">
                <a:latin typeface="Nunito" pitchFamily="2" charset="0"/>
                <a:cs typeface="Tahoma"/>
              </a:rPr>
            </a:br>
            <a:r>
              <a:rPr lang="nl-BE" sz="1400" spc="-20" dirty="0">
                <a:latin typeface="Nunito" pitchFamily="2" charset="0"/>
                <a:cs typeface="Tahoma"/>
              </a:rPr>
              <a:t>Je werkt in jouw regio.</a:t>
            </a:r>
          </a:p>
        </p:txBody>
      </p:sp>
      <p:pic>
        <p:nvPicPr>
          <p:cNvPr id="3" name="Onlinemedia 2" title="Linda, #verschilmaker en huishoudhulp bij Familiehulp dienstencheques">
            <a:hlinkClick r:id="" action="ppaction://media"/>
            <a:extLst>
              <a:ext uri="{FF2B5EF4-FFF2-40B4-BE49-F238E27FC236}">
                <a16:creationId xmlns:a16="http://schemas.microsoft.com/office/drawing/2014/main" id="{6F91E24E-C56D-F220-A97C-0855489C9579}"/>
              </a:ext>
            </a:extLst>
          </p:cNvPr>
          <p:cNvPicPr>
            <a:picLocks noRot="1" noChangeAspect="1"/>
          </p:cNvPicPr>
          <p:nvPr>
            <a:videoFile r:link="rId1"/>
          </p:nvPr>
        </p:nvPicPr>
        <p:blipFill>
          <a:blip r:embed="rId5"/>
          <a:stretch>
            <a:fillRect/>
          </a:stretch>
        </p:blipFill>
        <p:spPr>
          <a:xfrm>
            <a:off x="6023351" y="1389020"/>
            <a:ext cx="5850767" cy="4388075"/>
          </a:xfrm>
          <a:prstGeom prst="rect">
            <a:avLst/>
          </a:prstGeom>
        </p:spPr>
      </p:pic>
      <p:sp>
        <p:nvSpPr>
          <p:cNvPr id="6" name="Tekstvak 5">
            <a:extLst>
              <a:ext uri="{FF2B5EF4-FFF2-40B4-BE49-F238E27FC236}">
                <a16:creationId xmlns:a16="http://schemas.microsoft.com/office/drawing/2014/main" id="{CA0C928C-5A7C-6084-C55D-EF6F188022E5}"/>
              </a:ext>
            </a:extLst>
          </p:cNvPr>
          <p:cNvSpPr txBox="1"/>
          <p:nvPr/>
        </p:nvSpPr>
        <p:spPr>
          <a:xfrm>
            <a:off x="5926195" y="5777095"/>
            <a:ext cx="6363586" cy="369332"/>
          </a:xfrm>
          <a:prstGeom prst="rect">
            <a:avLst/>
          </a:prstGeom>
          <a:noFill/>
        </p:spPr>
        <p:txBody>
          <a:bodyPr wrap="square">
            <a:spAutoFit/>
          </a:bodyPr>
          <a:lstStyle/>
          <a:p>
            <a:r>
              <a:rPr lang="nl-BE" dirty="0">
                <a:solidFill>
                  <a:schemeClr val="bg1"/>
                </a:solidFill>
              </a:rPr>
              <a:t>Getuigenis video (internet verbinding noodzakelijk)</a:t>
            </a:r>
            <a:endParaRPr lang="nl-BE" dirty="0">
              <a:solidFill>
                <a:schemeClr val="bg1"/>
              </a:solidFill>
              <a:hlinkClick r:id="rId6">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58258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2"/>
          <p:cNvSpPr/>
          <p:nvPr/>
        </p:nvSpPr>
        <p:spPr>
          <a:xfrm>
            <a:off x="6410325" y="1"/>
            <a:ext cx="5781675" cy="6858000"/>
          </a:xfrm>
          <a:custGeom>
            <a:avLst/>
            <a:gdLst/>
            <a:ahLst/>
            <a:cxnLst/>
            <a:rect l="l" t="t" r="r" b="b"/>
            <a:pathLst>
              <a:path w="3600450" h="7560309">
                <a:moveTo>
                  <a:pt x="3599992" y="0"/>
                </a:moveTo>
                <a:lnTo>
                  <a:pt x="0" y="0"/>
                </a:lnTo>
                <a:lnTo>
                  <a:pt x="0" y="7559992"/>
                </a:lnTo>
                <a:lnTo>
                  <a:pt x="3599992" y="7559992"/>
                </a:lnTo>
                <a:lnTo>
                  <a:pt x="3599992" y="0"/>
                </a:lnTo>
                <a:close/>
              </a:path>
            </a:pathLst>
          </a:custGeom>
          <a:solidFill>
            <a:srgbClr val="F6F6F6"/>
          </a:solidFill>
        </p:spPr>
        <p:txBody>
          <a:bodyPr wrap="square" lIns="0" tIns="0" rIns="0" bIns="0" rtlCol="0"/>
          <a:lstStyle/>
          <a:p>
            <a:endParaRPr>
              <a:latin typeface="Nunito" pitchFamily="2" charset="0"/>
            </a:endParaRPr>
          </a:p>
        </p:txBody>
      </p:sp>
      <p:pic>
        <p:nvPicPr>
          <p:cNvPr id="22" name="Afbeelding 21">
            <a:extLst>
              <a:ext uri="{FF2B5EF4-FFF2-40B4-BE49-F238E27FC236}">
                <a16:creationId xmlns:a16="http://schemas.microsoft.com/office/drawing/2014/main" id="{9C7B3152-7A97-6CC0-DD5D-F27E3F7AADAA}"/>
              </a:ext>
            </a:extLst>
          </p:cNvPr>
          <p:cNvPicPr>
            <a:picLocks noChangeAspect="1"/>
          </p:cNvPicPr>
          <p:nvPr/>
        </p:nvPicPr>
        <p:blipFill>
          <a:blip r:embed="rId3">
            <a:duotone>
              <a:schemeClr val="bg2">
                <a:shade val="45000"/>
                <a:satMod val="135000"/>
              </a:schemeClr>
              <a:prstClr val="white"/>
            </a:duotone>
          </a:blip>
          <a:stretch>
            <a:fillRect/>
          </a:stretch>
        </p:blipFill>
        <p:spPr>
          <a:xfrm rot="5400000">
            <a:off x="1212614" y="3843539"/>
            <a:ext cx="10286039" cy="2598964"/>
          </a:xfrm>
          <a:prstGeom prst="rect">
            <a:avLst/>
          </a:prstGeom>
        </p:spPr>
      </p:pic>
      <p:sp>
        <p:nvSpPr>
          <p:cNvPr id="19" name="Afgeronde rechthoek 18"/>
          <p:cNvSpPr/>
          <p:nvPr/>
        </p:nvSpPr>
        <p:spPr>
          <a:xfrm>
            <a:off x="-1172464" y="187360"/>
            <a:ext cx="4388375" cy="718544"/>
          </a:xfrm>
          <a:prstGeom prst="roundRect">
            <a:avLst>
              <a:gd name="adj" fmla="val 50000"/>
            </a:avLst>
          </a:prstGeom>
          <a:solidFill>
            <a:srgbClr val="EB4D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BE"/>
          </a:p>
        </p:txBody>
      </p:sp>
      <p:sp>
        <p:nvSpPr>
          <p:cNvPr id="11" name="object 13"/>
          <p:cNvSpPr txBox="1"/>
          <p:nvPr/>
        </p:nvSpPr>
        <p:spPr>
          <a:xfrm>
            <a:off x="288452" y="295889"/>
            <a:ext cx="2768601" cy="567463"/>
          </a:xfrm>
          <a:prstGeom prst="rect">
            <a:avLst/>
          </a:prstGeom>
        </p:spPr>
        <p:txBody>
          <a:bodyPr vert="horz" wrap="square" lIns="0" tIns="13335" rIns="0" bIns="0" rtlCol="0">
            <a:spAutoFit/>
          </a:bodyPr>
          <a:lstStyle/>
          <a:p>
            <a:pPr marL="12700">
              <a:lnSpc>
                <a:spcPct val="100000"/>
              </a:lnSpc>
              <a:spcBef>
                <a:spcPts val="105"/>
              </a:spcBef>
            </a:pPr>
            <a:r>
              <a:rPr spc="40" dirty="0">
                <a:solidFill>
                  <a:srgbClr val="FFFFFF"/>
                </a:solidFill>
                <a:latin typeface="Nunito" pitchFamily="2" charset="0"/>
                <a:cs typeface="Tahoma"/>
              </a:rPr>
              <a:t>Een</a:t>
            </a:r>
            <a:r>
              <a:rPr spc="-60" dirty="0">
                <a:solidFill>
                  <a:srgbClr val="FFFFFF"/>
                </a:solidFill>
                <a:latin typeface="Nunito" pitchFamily="2" charset="0"/>
                <a:cs typeface="Tahoma"/>
              </a:rPr>
              <a:t> </a:t>
            </a:r>
            <a:r>
              <a:rPr spc="-10" dirty="0">
                <a:solidFill>
                  <a:srgbClr val="FFFFFF"/>
                </a:solidFill>
                <a:latin typeface="Nunito" pitchFamily="2" charset="0"/>
                <a:cs typeface="Tahoma"/>
              </a:rPr>
              <a:t>job</a:t>
            </a:r>
            <a:r>
              <a:rPr spc="-60" dirty="0">
                <a:solidFill>
                  <a:srgbClr val="FFFFFF"/>
                </a:solidFill>
                <a:latin typeface="Nunito" pitchFamily="2" charset="0"/>
                <a:cs typeface="Tahoma"/>
              </a:rPr>
              <a:t> </a:t>
            </a:r>
            <a:r>
              <a:rPr spc="15" dirty="0" err="1">
                <a:solidFill>
                  <a:srgbClr val="FFFFFF"/>
                </a:solidFill>
                <a:latin typeface="Nunito" pitchFamily="2" charset="0"/>
                <a:cs typeface="Tahoma"/>
              </a:rPr>
              <a:t>als</a:t>
            </a:r>
            <a:r>
              <a:rPr spc="-55" dirty="0">
                <a:solidFill>
                  <a:srgbClr val="FFFFFF"/>
                </a:solidFill>
                <a:latin typeface="Nunito" pitchFamily="2" charset="0"/>
                <a:cs typeface="Tahoma"/>
              </a:rPr>
              <a:t> </a:t>
            </a:r>
            <a:r>
              <a:rPr lang="nl-BE" b="1" spc="-80" dirty="0">
                <a:solidFill>
                  <a:srgbClr val="FFFFFF"/>
                </a:solidFill>
                <a:latin typeface="Nunito" pitchFamily="2" charset="0"/>
                <a:cs typeface="Tahoma"/>
              </a:rPr>
              <a:t>huishoudhulp dienstencheques</a:t>
            </a:r>
            <a:endParaRPr dirty="0">
              <a:latin typeface="Nunito" pitchFamily="2" charset="0"/>
              <a:cs typeface="Tahoma"/>
            </a:endParaRPr>
          </a:p>
        </p:txBody>
      </p:sp>
      <p:sp>
        <p:nvSpPr>
          <p:cNvPr id="7" name="Tekstvak 6">
            <a:extLst>
              <a:ext uri="{FF2B5EF4-FFF2-40B4-BE49-F238E27FC236}">
                <a16:creationId xmlns:a16="http://schemas.microsoft.com/office/drawing/2014/main" id="{6E6E7539-6844-7A82-AA7C-96F6D5813B7F}"/>
              </a:ext>
            </a:extLst>
          </p:cNvPr>
          <p:cNvSpPr txBox="1"/>
          <p:nvPr/>
        </p:nvSpPr>
        <p:spPr>
          <a:xfrm>
            <a:off x="402399" y="1089279"/>
            <a:ext cx="4742755" cy="1798698"/>
          </a:xfrm>
          <a:prstGeom prst="rect">
            <a:avLst/>
          </a:prstGeom>
          <a:noFill/>
        </p:spPr>
        <p:txBody>
          <a:bodyPr wrap="square">
            <a:spAutoFit/>
          </a:bodyPr>
          <a:lstStyle/>
          <a:p>
            <a:pPr>
              <a:lnSpc>
                <a:spcPct val="107000"/>
              </a:lnSpc>
              <a:spcAft>
                <a:spcPts val="800"/>
              </a:spcAft>
              <a:buNone/>
            </a:pPr>
            <a:r>
              <a:rPr lang="nl-BE" sz="1400" dirty="0">
                <a:effectLst/>
                <a:latin typeface="Arial" panose="020B0604020202020204" pitchFamily="34" charset="0"/>
                <a:ea typeface="Aptos" panose="020B0004020202020204" pitchFamily="34" charset="0"/>
                <a:cs typeface="Times New Roman" panose="02020603050405020304" pitchFamily="18" charset="0"/>
              </a:rPr>
              <a:t>Bij Familiehulp krijg je </a:t>
            </a:r>
            <a:r>
              <a:rPr lang="nl-BE" sz="1400" b="1" dirty="0">
                <a:effectLst/>
                <a:latin typeface="Arial" panose="020B0604020202020204" pitchFamily="34" charset="0"/>
                <a:ea typeface="Aptos" panose="020B0004020202020204" pitchFamily="34" charset="0"/>
                <a:cs typeface="Times New Roman" panose="02020603050405020304" pitchFamily="18" charset="0"/>
              </a:rPr>
              <a:t>een correct en stipt loon</a:t>
            </a:r>
            <a:r>
              <a:rPr lang="nl-BE" sz="1400" dirty="0">
                <a:effectLst/>
                <a:latin typeface="Arial" panose="020B0604020202020204" pitchFamily="34" charset="0"/>
                <a:ea typeface="Aptos" panose="020B0004020202020204" pitchFamily="34" charset="0"/>
                <a:cs typeface="Times New Roman" panose="02020603050405020304" pitchFamily="18" charset="0"/>
              </a:rPr>
              <a:t>. We vinden </a:t>
            </a:r>
            <a:r>
              <a:rPr lang="nl-BE" sz="1400" b="1" dirty="0">
                <a:effectLst/>
                <a:latin typeface="Arial" panose="020B0604020202020204" pitchFamily="34" charset="0"/>
                <a:ea typeface="Aptos" panose="020B0004020202020204" pitchFamily="34" charset="0"/>
                <a:cs typeface="Times New Roman" panose="02020603050405020304" pitchFamily="18" charset="0"/>
              </a:rPr>
              <a:t>waardering</a:t>
            </a:r>
            <a:r>
              <a:rPr lang="nl-BE" sz="1400" dirty="0">
                <a:effectLst/>
                <a:latin typeface="Arial" panose="020B0604020202020204" pitchFamily="34" charset="0"/>
                <a:ea typeface="Aptos" panose="020B0004020202020204" pitchFamily="34" charset="0"/>
                <a:cs typeface="Times New Roman" panose="02020603050405020304" pitchFamily="18" charset="0"/>
              </a:rPr>
              <a:t> en </a:t>
            </a:r>
            <a:r>
              <a:rPr lang="nl-BE" sz="1400" b="1" dirty="0">
                <a:effectLst/>
                <a:latin typeface="Arial" panose="020B0604020202020204" pitchFamily="34" charset="0"/>
                <a:ea typeface="Aptos" panose="020B0004020202020204" pitchFamily="34" charset="0"/>
                <a:cs typeface="Times New Roman" panose="02020603050405020304" pitchFamily="18" charset="0"/>
              </a:rPr>
              <a:t>aandacht voor jou als mens</a:t>
            </a:r>
            <a:r>
              <a:rPr lang="nl-BE" sz="1400" dirty="0">
                <a:effectLst/>
                <a:latin typeface="Arial" panose="020B0604020202020204" pitchFamily="34" charset="0"/>
                <a:ea typeface="Aptos" panose="020B0004020202020204" pitchFamily="34" charset="0"/>
                <a:cs typeface="Times New Roman" panose="02020603050405020304" pitchFamily="18" charset="0"/>
              </a:rPr>
              <a:t> minstens even belangrijk. Jouw werk telt, en daar staan we samen voor.</a:t>
            </a:r>
            <a:endParaRPr lang="nl-BE"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nl-BE" sz="1400" dirty="0">
                <a:effectLst/>
                <a:latin typeface="Arial" panose="020B0604020202020204" pitchFamily="34" charset="0"/>
                <a:ea typeface="Aptos" panose="020B0004020202020204" pitchFamily="34" charset="0"/>
                <a:cs typeface="Times New Roman" panose="02020603050405020304" pitchFamily="18" charset="0"/>
              </a:rPr>
              <a:t>Daarnaast </a:t>
            </a:r>
            <a:r>
              <a:rPr lang="nl-BE" sz="1400" b="1" dirty="0">
                <a:effectLst/>
                <a:latin typeface="Arial" panose="020B0604020202020204" pitchFamily="34" charset="0"/>
                <a:ea typeface="Aptos" panose="020B0004020202020204" pitchFamily="34" charset="0"/>
                <a:cs typeface="Times New Roman" panose="02020603050405020304" pitchFamily="18" charset="0"/>
              </a:rPr>
              <a:t>investeren we in jouw groei</a:t>
            </a:r>
            <a:r>
              <a:rPr lang="nl-BE" sz="1400" dirty="0">
                <a:effectLst/>
                <a:latin typeface="Arial" panose="020B0604020202020204" pitchFamily="34" charset="0"/>
                <a:ea typeface="Aptos" panose="020B0004020202020204" pitchFamily="34" charset="0"/>
                <a:cs typeface="Times New Roman" panose="02020603050405020304" pitchFamily="18" charset="0"/>
              </a:rPr>
              <a:t>. Vanaf je </a:t>
            </a:r>
            <a:r>
              <a:rPr lang="nl-BE" sz="1400" b="1" dirty="0">
                <a:effectLst/>
                <a:latin typeface="Arial" panose="020B0604020202020204" pitchFamily="34" charset="0"/>
                <a:ea typeface="Aptos" panose="020B0004020202020204" pitchFamily="34" charset="0"/>
                <a:cs typeface="Times New Roman" panose="02020603050405020304" pitchFamily="18" charset="0"/>
              </a:rPr>
              <a:t>eerste werkdag</a:t>
            </a:r>
            <a:r>
              <a:rPr lang="nl-BE" sz="1400" dirty="0">
                <a:effectLst/>
                <a:latin typeface="Arial" panose="020B0604020202020204" pitchFamily="34" charset="0"/>
                <a:ea typeface="Aptos" panose="020B0004020202020204" pitchFamily="34" charset="0"/>
                <a:cs typeface="Times New Roman" panose="02020603050405020304" pitchFamily="18" charset="0"/>
              </a:rPr>
              <a:t> krijg je de kans om opleidingen te volgen, zodat je jezelf kan ontwikkelen en groeien in je job.</a:t>
            </a:r>
            <a:endParaRPr lang="nl-BE"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8" name="Tabel 7">
            <a:extLst>
              <a:ext uri="{FF2B5EF4-FFF2-40B4-BE49-F238E27FC236}">
                <a16:creationId xmlns:a16="http://schemas.microsoft.com/office/drawing/2014/main" id="{E810B875-28C7-53FD-D032-A07766E9D0B1}"/>
              </a:ext>
            </a:extLst>
          </p:cNvPr>
          <p:cNvGraphicFramePr>
            <a:graphicFrameLocks noGrp="1"/>
          </p:cNvGraphicFramePr>
          <p:nvPr>
            <p:extLst>
              <p:ext uri="{D42A27DB-BD31-4B8C-83A1-F6EECF244321}">
                <p14:modId xmlns:p14="http://schemas.microsoft.com/office/powerpoint/2010/main" val="2189801931"/>
              </p:ext>
            </p:extLst>
          </p:nvPr>
        </p:nvGraphicFramePr>
        <p:xfrm>
          <a:off x="402399" y="3300378"/>
          <a:ext cx="5148479" cy="1197686"/>
        </p:xfrm>
        <a:graphic>
          <a:graphicData uri="http://schemas.openxmlformats.org/drawingml/2006/table">
            <a:tbl>
              <a:tblPr firstRow="1" firstCol="1" bandRow="1">
                <a:tableStyleId>{5C22544A-7EE6-4342-B048-85BDC9FD1C3A}</a:tableStyleId>
              </a:tblPr>
              <a:tblGrid>
                <a:gridCol w="2570642">
                  <a:extLst>
                    <a:ext uri="{9D8B030D-6E8A-4147-A177-3AD203B41FA5}">
                      <a16:colId xmlns:a16="http://schemas.microsoft.com/office/drawing/2014/main" val="2196498064"/>
                    </a:ext>
                  </a:extLst>
                </a:gridCol>
                <a:gridCol w="1561889">
                  <a:extLst>
                    <a:ext uri="{9D8B030D-6E8A-4147-A177-3AD203B41FA5}">
                      <a16:colId xmlns:a16="http://schemas.microsoft.com/office/drawing/2014/main" val="3843754172"/>
                    </a:ext>
                  </a:extLst>
                </a:gridCol>
                <a:gridCol w="1015948">
                  <a:extLst>
                    <a:ext uri="{9D8B030D-6E8A-4147-A177-3AD203B41FA5}">
                      <a16:colId xmlns:a16="http://schemas.microsoft.com/office/drawing/2014/main" val="490324159"/>
                    </a:ext>
                  </a:extLst>
                </a:gridCol>
              </a:tblGrid>
              <a:tr h="0">
                <a:tc>
                  <a:txBody>
                    <a:bodyPr/>
                    <a:lstStyle/>
                    <a:p>
                      <a:pPr lvl="0">
                        <a:lnSpc>
                          <a:spcPct val="107000"/>
                        </a:lnSpc>
                        <a:spcAft>
                          <a:spcPts val="800"/>
                        </a:spcAft>
                        <a:buNone/>
                      </a:pPr>
                      <a:r>
                        <a:rPr lang="nl-BE" sz="1400" dirty="0">
                          <a:effectLst/>
                        </a:rPr>
                        <a:t>Simulatie</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rgbClr val="EB4D96"/>
                    </a:solidFill>
                  </a:tcPr>
                </a:tc>
                <a:tc>
                  <a:txBody>
                    <a:bodyPr/>
                    <a:lstStyle/>
                    <a:p>
                      <a:pPr>
                        <a:lnSpc>
                          <a:spcPct val="107000"/>
                        </a:lnSpc>
                        <a:spcAft>
                          <a:spcPts val="800"/>
                        </a:spcAft>
                        <a:buNone/>
                      </a:pPr>
                      <a:r>
                        <a:rPr lang="nl-BE" sz="1400" dirty="0" err="1">
                          <a:effectLst/>
                        </a:rPr>
                        <a:t>Brutomaandloon</a:t>
                      </a:r>
                      <a:br>
                        <a:rPr lang="nl-BE" sz="1400" dirty="0">
                          <a:effectLst/>
                        </a:rPr>
                      </a:br>
                      <a:r>
                        <a:rPr lang="nl-BE" sz="1400" dirty="0">
                          <a:effectLst/>
                        </a:rPr>
                        <a:t>38u</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rgbClr val="EB4D96"/>
                    </a:solidFill>
                  </a:tcPr>
                </a:tc>
                <a:tc>
                  <a:txBody>
                    <a:bodyPr/>
                    <a:lstStyle/>
                    <a:p>
                      <a:pPr>
                        <a:lnSpc>
                          <a:spcPct val="107000"/>
                        </a:lnSpc>
                        <a:spcAft>
                          <a:spcPts val="800"/>
                        </a:spcAft>
                        <a:buNone/>
                      </a:pPr>
                      <a:r>
                        <a:rPr lang="nl-BE" sz="1400" dirty="0">
                          <a:effectLst/>
                        </a:rPr>
                        <a:t>Uurloon</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rgbClr val="EB4D96"/>
                    </a:solidFill>
                  </a:tcPr>
                </a:tc>
                <a:extLst>
                  <a:ext uri="{0D108BD9-81ED-4DB2-BD59-A6C34878D82A}">
                    <a16:rowId xmlns:a16="http://schemas.microsoft.com/office/drawing/2014/main" val="2226952521"/>
                  </a:ext>
                </a:extLst>
              </a:tr>
              <a:tr h="365163">
                <a:tc>
                  <a:txBody>
                    <a:bodyPr/>
                    <a:lstStyle/>
                    <a:p>
                      <a:pPr lvl="0">
                        <a:lnSpc>
                          <a:spcPct val="107000"/>
                        </a:lnSpc>
                        <a:spcAft>
                          <a:spcPts val="800"/>
                        </a:spcAft>
                        <a:buNone/>
                      </a:pPr>
                      <a:r>
                        <a:rPr lang="nl-BE" sz="1400" dirty="0">
                          <a:effectLst/>
                        </a:rPr>
                        <a:t>Starter (0 jaar ervaring, voltijds)</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rgbClr val="EB4D96"/>
                    </a:solidFill>
                  </a:tcPr>
                </a:tc>
                <a:tc>
                  <a:txBody>
                    <a:bodyPr/>
                    <a:lstStyle/>
                    <a:p>
                      <a:pPr algn="l" fontAlgn="b">
                        <a:buNone/>
                      </a:pPr>
                      <a:r>
                        <a:rPr lang="nl-BE" sz="1600" kern="1200" dirty="0">
                          <a:solidFill>
                            <a:schemeClr val="dk1"/>
                          </a:solidFill>
                          <a:latin typeface="+mn-lt"/>
                          <a:ea typeface="+mn-ea"/>
                          <a:cs typeface="+mn-cs"/>
                        </a:rPr>
                        <a:t>2.517,75</a:t>
                      </a:r>
                    </a:p>
                  </a:txBody>
                  <a:tcPr marL="9525" marR="9525" marT="9525" marB="0" anchor="b"/>
                </a:tc>
                <a:tc>
                  <a:txBody>
                    <a:bodyPr/>
                    <a:lstStyle/>
                    <a:p>
                      <a:pPr algn="ctr" fontAlgn="b">
                        <a:buNone/>
                      </a:pPr>
                      <a:r>
                        <a:rPr lang="nl-BE" sz="1600" kern="1200" dirty="0">
                          <a:solidFill>
                            <a:schemeClr val="dk1"/>
                          </a:solidFill>
                          <a:latin typeface="+mn-lt"/>
                          <a:ea typeface="+mn-ea"/>
                          <a:cs typeface="+mn-cs"/>
                        </a:rPr>
                        <a:t>15,29</a:t>
                      </a:r>
                      <a:r>
                        <a:rPr lang="nl-BE" sz="1000" b="0" i="0" u="none" strike="noStrike" dirty="0">
                          <a:effectLst/>
                          <a:latin typeface="Arial" panose="020B0604020202020204" pitchFamily="34" charset="0"/>
                        </a:rPr>
                        <a:t> €</a:t>
                      </a:r>
                    </a:p>
                  </a:txBody>
                  <a:tcPr marL="9525" marR="9525" marT="9525" marB="0" anchor="b"/>
                </a:tc>
                <a:extLst>
                  <a:ext uri="{0D108BD9-81ED-4DB2-BD59-A6C34878D82A}">
                    <a16:rowId xmlns:a16="http://schemas.microsoft.com/office/drawing/2014/main" val="1010512818"/>
                  </a:ext>
                </a:extLst>
              </a:tr>
              <a:tr h="365163">
                <a:tc>
                  <a:txBody>
                    <a:bodyPr/>
                    <a:lstStyle/>
                    <a:p>
                      <a:pPr lvl="0">
                        <a:lnSpc>
                          <a:spcPct val="107000"/>
                        </a:lnSpc>
                        <a:spcAft>
                          <a:spcPts val="800"/>
                        </a:spcAft>
                        <a:buNone/>
                      </a:pPr>
                      <a:r>
                        <a:rPr lang="nl-BE" sz="1400" dirty="0">
                          <a:effectLst/>
                        </a:rPr>
                        <a:t>2 jaar ervaring, voltijds</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rgbClr val="EB4D96"/>
                    </a:solidFill>
                  </a:tcPr>
                </a:tc>
                <a:tc>
                  <a:txBody>
                    <a:bodyPr/>
                    <a:lstStyle/>
                    <a:p>
                      <a:pPr>
                        <a:lnSpc>
                          <a:spcPct val="107000"/>
                        </a:lnSpc>
                        <a:spcAft>
                          <a:spcPts val="800"/>
                        </a:spcAft>
                        <a:buNone/>
                      </a:pPr>
                      <a:r>
                        <a:rPr lang="nl-BE" sz="1600" dirty="0"/>
                        <a:t>2636,31</a:t>
                      </a:r>
                      <a:endParaRPr lang="nl-BE" sz="16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b"/>
                </a:tc>
                <a:tc>
                  <a:txBody>
                    <a:bodyPr/>
                    <a:lstStyle/>
                    <a:p>
                      <a:pPr algn="ctr" fontAlgn="t"/>
                      <a:r>
                        <a:rPr lang="nl-BE" sz="1600" kern="1200" dirty="0">
                          <a:solidFill>
                            <a:schemeClr val="dk1"/>
                          </a:solidFill>
                          <a:latin typeface="+mn-lt"/>
                          <a:ea typeface="+mn-ea"/>
                          <a:cs typeface="+mn-cs"/>
                        </a:rPr>
                        <a:t>16,01  €</a:t>
                      </a:r>
                    </a:p>
                  </a:txBody>
                  <a:tcPr marL="9525" marR="9525" marT="9525" marB="9525" anchor="b"/>
                </a:tc>
                <a:extLst>
                  <a:ext uri="{0D108BD9-81ED-4DB2-BD59-A6C34878D82A}">
                    <a16:rowId xmlns:a16="http://schemas.microsoft.com/office/drawing/2014/main" val="448831778"/>
                  </a:ext>
                </a:extLst>
              </a:tr>
            </a:tbl>
          </a:graphicData>
        </a:graphic>
      </p:graphicFrame>
      <p:sp>
        <p:nvSpPr>
          <p:cNvPr id="10" name="Tekstvak 9">
            <a:extLst>
              <a:ext uri="{FF2B5EF4-FFF2-40B4-BE49-F238E27FC236}">
                <a16:creationId xmlns:a16="http://schemas.microsoft.com/office/drawing/2014/main" id="{9A032113-9765-0D2F-1E75-BDCF316591B2}"/>
              </a:ext>
            </a:extLst>
          </p:cNvPr>
          <p:cNvSpPr txBox="1"/>
          <p:nvPr/>
        </p:nvSpPr>
        <p:spPr>
          <a:xfrm>
            <a:off x="6300943" y="15910"/>
            <a:ext cx="5602605" cy="7221400"/>
          </a:xfrm>
          <a:prstGeom prst="rect">
            <a:avLst/>
          </a:prstGeom>
          <a:noFill/>
        </p:spPr>
        <p:txBody>
          <a:bodyPr wrap="square">
            <a:spAutoFit/>
          </a:bodyPr>
          <a:lstStyle/>
          <a:p>
            <a:pPr>
              <a:lnSpc>
                <a:spcPct val="107000"/>
              </a:lnSpc>
              <a:spcAft>
                <a:spcPts val="800"/>
              </a:spcAft>
              <a:buNone/>
            </a:pPr>
            <a:r>
              <a:rPr lang="nl-BE" sz="1200" b="1" dirty="0">
                <a:solidFill>
                  <a:srgbClr val="EB4D96"/>
                </a:solidFill>
                <a:effectLst/>
                <a:latin typeface="Arial" panose="020B0604020202020204" pitchFamily="34" charset="0"/>
                <a:ea typeface="Aptos" panose="020B0004020202020204" pitchFamily="34" charset="0"/>
                <a:cs typeface="Arial" panose="020B0604020202020204" pitchFamily="34" charset="0"/>
              </a:rPr>
              <a:t>Wat verwachten we van jou?</a:t>
            </a:r>
            <a:endParaRPr lang="nl-BE" sz="1600" dirty="0">
              <a:solidFill>
                <a:srgbClr val="EB4D96"/>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200" dirty="0">
                <a:effectLst/>
                <a:latin typeface="Arial" panose="020B0604020202020204" pitchFamily="34" charset="0"/>
                <a:ea typeface="Aptos" panose="020B0004020202020204" pitchFamily="34" charset="0"/>
                <a:cs typeface="Arial" panose="020B0604020202020204" pitchFamily="34" charset="0"/>
              </a:rPr>
              <a:t>Geen ervaring of diploma nodig.</a:t>
            </a:r>
            <a:endParaRPr lang="nl-BE"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200" dirty="0">
                <a:effectLst/>
                <a:latin typeface="Arial" panose="020B0604020202020204" pitchFamily="34" charset="0"/>
                <a:ea typeface="Aptos" panose="020B0004020202020204" pitchFamily="34" charset="0"/>
                <a:cs typeface="Arial" panose="020B0604020202020204" pitchFamily="34" charset="0"/>
              </a:rPr>
              <a:t>Je hebt een </a:t>
            </a:r>
            <a:r>
              <a:rPr lang="nl-BE" sz="1200" b="1" dirty="0">
                <a:effectLst/>
                <a:latin typeface="Arial" panose="020B0604020202020204" pitchFamily="34" charset="0"/>
                <a:ea typeface="Aptos" panose="020B0004020202020204" pitchFamily="34" charset="0"/>
                <a:cs typeface="Arial" panose="020B0604020202020204" pitchFamily="34" charset="0"/>
              </a:rPr>
              <a:t>passie voor poetsen</a:t>
            </a:r>
            <a:r>
              <a:rPr lang="nl-BE" sz="1200" dirty="0">
                <a:effectLst/>
                <a:latin typeface="Arial" panose="020B0604020202020204" pitchFamily="34" charset="0"/>
                <a:ea typeface="Aptos" panose="020B0004020202020204" pitchFamily="34" charset="0"/>
                <a:cs typeface="Arial" panose="020B0604020202020204" pitchFamily="34" charset="0"/>
              </a:rPr>
              <a:t> en een hart voor mensen.</a:t>
            </a:r>
            <a:endParaRPr lang="nl-BE"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200" dirty="0">
                <a:effectLst/>
                <a:latin typeface="Arial" panose="020B0604020202020204" pitchFamily="34" charset="0"/>
                <a:ea typeface="Aptos" panose="020B0004020202020204" pitchFamily="34" charset="0"/>
                <a:cs typeface="Arial" panose="020B0604020202020204" pitchFamily="34" charset="0"/>
              </a:rPr>
              <a:t>Je houdt van </a:t>
            </a:r>
            <a:r>
              <a:rPr lang="nl-BE" sz="1200" b="1" dirty="0">
                <a:effectLst/>
                <a:latin typeface="Arial" panose="020B0604020202020204" pitchFamily="34" charset="0"/>
                <a:ea typeface="Aptos" panose="020B0004020202020204" pitchFamily="34" charset="0"/>
                <a:cs typeface="Arial" panose="020B0604020202020204" pitchFamily="34" charset="0"/>
              </a:rPr>
              <a:t>sociaal contact</a:t>
            </a:r>
            <a:r>
              <a:rPr lang="nl-BE" sz="1200" dirty="0">
                <a:effectLst/>
                <a:latin typeface="Arial" panose="020B0604020202020204" pitchFamily="34" charset="0"/>
                <a:ea typeface="Aptos" panose="020B0004020202020204" pitchFamily="34" charset="0"/>
                <a:cs typeface="Arial" panose="020B0604020202020204" pitchFamily="34" charset="0"/>
              </a:rPr>
              <a:t> en communiceert vlot.</a:t>
            </a:r>
            <a:endParaRPr lang="nl-BE"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200" b="1" dirty="0">
                <a:effectLst/>
                <a:latin typeface="Arial" panose="020B0604020202020204" pitchFamily="34" charset="0"/>
                <a:ea typeface="Aptos" panose="020B0004020202020204" pitchFamily="34" charset="0"/>
                <a:cs typeface="Arial" panose="020B0604020202020204" pitchFamily="34" charset="0"/>
              </a:rPr>
              <a:t>Stipt</a:t>
            </a:r>
            <a:r>
              <a:rPr lang="nl-BE" sz="1200" dirty="0">
                <a:effectLst/>
                <a:latin typeface="Arial" panose="020B0604020202020204" pitchFamily="34" charset="0"/>
                <a:ea typeface="Aptos" panose="020B0004020202020204" pitchFamily="34" charset="0"/>
                <a:cs typeface="Arial" panose="020B0604020202020204" pitchFamily="34" charset="0"/>
              </a:rPr>
              <a:t> en je werkt in overleg met je klant.</a:t>
            </a:r>
            <a:endParaRPr lang="nl-BE"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200" b="1" dirty="0">
                <a:effectLst/>
                <a:latin typeface="Arial" panose="020B0604020202020204" pitchFamily="34" charset="0"/>
                <a:ea typeface="Aptos" panose="020B0004020202020204" pitchFamily="34" charset="0"/>
                <a:cs typeface="Arial" panose="020B0604020202020204" pitchFamily="34" charset="0"/>
              </a:rPr>
              <a:t>Betrouwbaarheid</a:t>
            </a:r>
            <a:r>
              <a:rPr lang="nl-BE" sz="1200" dirty="0">
                <a:effectLst/>
                <a:latin typeface="Arial" panose="020B0604020202020204" pitchFamily="34" charset="0"/>
                <a:ea typeface="Aptos" panose="020B0004020202020204" pitchFamily="34" charset="0"/>
                <a:cs typeface="Arial" panose="020B0604020202020204" pitchFamily="34" charset="0"/>
              </a:rPr>
              <a:t> en respect voor de privacy van je klant zijn voor jou vanzelfsprekend.</a:t>
            </a:r>
            <a:endParaRPr lang="nl-BE" sz="1600" dirty="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l-BE" sz="1200" b="1" dirty="0">
                <a:solidFill>
                  <a:srgbClr val="EB4D96"/>
                </a:solidFill>
                <a:effectLst/>
                <a:latin typeface="Arial" panose="020B0604020202020204" pitchFamily="34" charset="0"/>
                <a:ea typeface="Aptos" panose="020B0004020202020204" pitchFamily="34" charset="0"/>
                <a:cs typeface="Arial" panose="020B0604020202020204" pitchFamily="34" charset="0"/>
              </a:rPr>
              <a:t>Aanbod</a:t>
            </a:r>
            <a:br>
              <a:rPr lang="nl-BE" sz="1200" dirty="0">
                <a:effectLst/>
                <a:latin typeface="Arial" panose="020B0604020202020204" pitchFamily="34" charset="0"/>
                <a:ea typeface="Aptos" panose="020B0004020202020204" pitchFamily="34" charset="0"/>
                <a:cs typeface="Arial" panose="020B0604020202020204" pitchFamily="34" charset="0"/>
              </a:rPr>
            </a:br>
            <a:r>
              <a:rPr lang="nl-BE" sz="1200" dirty="0">
                <a:effectLst/>
                <a:latin typeface="Arial" panose="020B0604020202020204" pitchFamily="34" charset="0"/>
                <a:ea typeface="Aptos" panose="020B0004020202020204" pitchFamily="34" charset="0"/>
                <a:cs typeface="Arial" panose="020B0604020202020204" pitchFamily="34" charset="0"/>
              </a:rPr>
              <a:t>Naast een job met voldoening, waardering en warme collega’s krijg je dit er bovenop:</a:t>
            </a:r>
            <a:endParaRPr lang="nl-BE"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200" dirty="0">
                <a:effectLst/>
                <a:latin typeface="Arial" panose="020B0604020202020204" pitchFamily="34" charset="0"/>
                <a:ea typeface="Aptos" panose="020B0004020202020204" pitchFamily="34" charset="0"/>
                <a:cs typeface="Arial" panose="020B0604020202020204" pitchFamily="34" charset="0"/>
              </a:rPr>
              <a:t>Een </a:t>
            </a:r>
            <a:r>
              <a:rPr lang="nl-BE" sz="1200" b="1" dirty="0">
                <a:effectLst/>
                <a:latin typeface="Arial" panose="020B0604020202020204" pitchFamily="34" charset="0"/>
                <a:ea typeface="Aptos" panose="020B0004020202020204" pitchFamily="34" charset="0"/>
                <a:cs typeface="Arial" panose="020B0604020202020204" pitchFamily="34" charset="0"/>
              </a:rPr>
              <a:t>vast contract vanaf dag 1</a:t>
            </a:r>
            <a:endParaRPr lang="nl-BE"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200" b="1" dirty="0">
                <a:effectLst/>
                <a:latin typeface="Arial" panose="020B0604020202020204" pitchFamily="34" charset="0"/>
                <a:ea typeface="Aptos" panose="020B0004020202020204" pitchFamily="34" charset="0"/>
                <a:cs typeface="Arial" panose="020B0604020202020204" pitchFamily="34" charset="0"/>
              </a:rPr>
              <a:t>Een stipt en correct loon</a:t>
            </a:r>
            <a:r>
              <a:rPr lang="nl-BE" sz="1200" dirty="0">
                <a:effectLst/>
                <a:latin typeface="Arial" panose="020B0604020202020204" pitchFamily="34" charset="0"/>
                <a:ea typeface="Aptos" panose="020B0004020202020204" pitchFamily="34" charset="0"/>
                <a:cs typeface="Arial" panose="020B0604020202020204" pitchFamily="34" charset="0"/>
              </a:rPr>
              <a:t> volgens </a:t>
            </a:r>
            <a:r>
              <a:rPr lang="nl-BE" sz="1200" u="sng" dirty="0">
                <a:effectLst/>
                <a:latin typeface="Arial" panose="020B0604020202020204" pitchFamily="34" charset="0"/>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het barema </a:t>
            </a:r>
            <a:r>
              <a:rPr lang="nl-BE" sz="1200" b="1" u="sng" dirty="0">
                <a:effectLst/>
                <a:latin typeface="Arial" panose="020B0604020202020204" pitchFamily="34" charset="0"/>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P.C. 318.02 DB4</a:t>
            </a:r>
            <a:r>
              <a:rPr lang="nl-BE" sz="1200" dirty="0">
                <a:effectLst/>
                <a:latin typeface="Arial" panose="020B0604020202020204" pitchFamily="34" charset="0"/>
                <a:ea typeface="Aptos" panose="020B0004020202020204" pitchFamily="34" charset="0"/>
                <a:cs typeface="Arial" panose="020B0604020202020204" pitchFamily="34" charset="0"/>
              </a:rPr>
              <a:t>, dat stijgt met jouw relevante werkervaring.</a:t>
            </a:r>
            <a:endParaRPr lang="nl-BE"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200" b="1" dirty="0">
                <a:effectLst/>
                <a:latin typeface="Arial" panose="020B0604020202020204" pitchFamily="34" charset="0"/>
                <a:ea typeface="Aptos" panose="020B0004020202020204" pitchFamily="34" charset="0"/>
                <a:cs typeface="Arial" panose="020B0604020202020204" pitchFamily="34" charset="0"/>
              </a:rPr>
              <a:t>Overname van relevante werkervaring</a:t>
            </a:r>
            <a:r>
              <a:rPr lang="nl-BE" sz="1200" dirty="0">
                <a:effectLst/>
                <a:latin typeface="Arial" panose="020B0604020202020204" pitchFamily="34" charset="0"/>
                <a:ea typeface="Aptos" panose="020B0004020202020204" pitchFamily="34" charset="0"/>
                <a:cs typeface="Arial" panose="020B0604020202020204" pitchFamily="34" charset="0"/>
              </a:rPr>
              <a:t> uit andere dienstenchequekantoren (tot 2 jaar anciënniteit).</a:t>
            </a:r>
            <a:endParaRPr lang="nl-BE"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200" b="1" dirty="0">
                <a:effectLst/>
                <a:latin typeface="Arial" panose="020B0604020202020204" pitchFamily="34" charset="0"/>
                <a:ea typeface="Aptos" panose="020B0004020202020204" pitchFamily="34" charset="0"/>
                <a:cs typeface="Arial" panose="020B0604020202020204" pitchFamily="34" charset="0"/>
              </a:rPr>
              <a:t>Kilometervergoeding</a:t>
            </a:r>
            <a:r>
              <a:rPr lang="nl-BE" sz="1200" dirty="0">
                <a:effectLst/>
                <a:latin typeface="Arial" panose="020B0604020202020204" pitchFamily="34" charset="0"/>
                <a:ea typeface="Aptos" panose="020B0004020202020204" pitchFamily="34" charset="0"/>
                <a:cs typeface="Arial" panose="020B0604020202020204" pitchFamily="34" charset="0"/>
              </a:rPr>
              <a:t> (wagen of fiets) en volledige terugbetaling van openbaar vervoer. Inclusief een </a:t>
            </a:r>
            <a:r>
              <a:rPr lang="nl-BE" sz="1200" b="1" dirty="0">
                <a:effectLst/>
                <a:latin typeface="Arial" panose="020B0604020202020204" pitchFamily="34" charset="0"/>
                <a:ea typeface="Aptos" panose="020B0004020202020204" pitchFamily="34" charset="0"/>
                <a:cs typeface="Arial" panose="020B0604020202020204" pitchFamily="34" charset="0"/>
              </a:rPr>
              <a:t>omniumverzekering</a:t>
            </a:r>
            <a:r>
              <a:rPr lang="nl-BE" sz="1200" dirty="0">
                <a:effectLst/>
                <a:latin typeface="Arial" panose="020B0604020202020204" pitchFamily="34" charset="0"/>
                <a:ea typeface="Aptos" panose="020B0004020202020204" pitchFamily="34" charset="0"/>
                <a:cs typeface="Arial" panose="020B0604020202020204" pitchFamily="34" charset="0"/>
              </a:rPr>
              <a:t> voor verplaatsingen in opdracht.</a:t>
            </a:r>
            <a:endParaRPr lang="nl-BE"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200" b="1" dirty="0">
                <a:effectLst/>
                <a:latin typeface="Arial" panose="020B0604020202020204" pitchFamily="34" charset="0"/>
                <a:ea typeface="Aptos" panose="020B0004020202020204" pitchFamily="34" charset="0"/>
                <a:cs typeface="Arial" panose="020B0604020202020204" pitchFamily="34" charset="0"/>
              </a:rPr>
              <a:t>Maaltijdcheques</a:t>
            </a:r>
            <a:r>
              <a:rPr lang="nl-BE" sz="1200" dirty="0">
                <a:effectLst/>
                <a:latin typeface="Arial" panose="020B0604020202020204" pitchFamily="34" charset="0"/>
                <a:ea typeface="Aptos" panose="020B0004020202020204" pitchFamily="34" charset="0"/>
                <a:cs typeface="Arial" panose="020B0604020202020204" pitchFamily="34" charset="0"/>
              </a:rPr>
              <a:t>, </a:t>
            </a:r>
            <a:r>
              <a:rPr lang="nl-BE" sz="1200" b="1" dirty="0">
                <a:effectLst/>
                <a:latin typeface="Arial" panose="020B0604020202020204" pitchFamily="34" charset="0"/>
                <a:ea typeface="Aptos" panose="020B0004020202020204" pitchFamily="34" charset="0"/>
                <a:cs typeface="Arial" panose="020B0604020202020204" pitchFamily="34" charset="0"/>
              </a:rPr>
              <a:t>eindejaarspremie</a:t>
            </a:r>
            <a:r>
              <a:rPr lang="nl-BE" sz="1200" dirty="0">
                <a:effectLst/>
                <a:latin typeface="Arial" panose="020B0604020202020204" pitchFamily="34" charset="0"/>
                <a:ea typeface="Aptos" panose="020B0004020202020204" pitchFamily="34" charset="0"/>
                <a:cs typeface="Arial" panose="020B0604020202020204" pitchFamily="34" charset="0"/>
              </a:rPr>
              <a:t>, onkostenvergoeding (telefoon, onderhoud schorten), en </a:t>
            </a:r>
            <a:r>
              <a:rPr lang="nl-BE" sz="1200" b="1" dirty="0">
                <a:effectLst/>
                <a:latin typeface="Arial" panose="020B0604020202020204" pitchFamily="34" charset="0"/>
                <a:ea typeface="Aptos" panose="020B0004020202020204" pitchFamily="34" charset="0"/>
                <a:cs typeface="Arial" panose="020B0604020202020204" pitchFamily="34" charset="0"/>
              </a:rPr>
              <a:t>extra pensioensparen</a:t>
            </a:r>
            <a:r>
              <a:rPr lang="nl-BE" sz="1200" dirty="0">
                <a:effectLst/>
                <a:latin typeface="Arial" panose="020B0604020202020204" pitchFamily="34" charset="0"/>
                <a:ea typeface="Aptos" panose="020B0004020202020204" pitchFamily="34" charset="0"/>
                <a:cs typeface="Arial" panose="020B0604020202020204" pitchFamily="34" charset="0"/>
              </a:rPr>
              <a:t> (sectoraal).</a:t>
            </a:r>
            <a:endParaRPr lang="nl-BE"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200" dirty="0">
                <a:effectLst/>
                <a:latin typeface="Arial" panose="020B0604020202020204" pitchFamily="34" charset="0"/>
                <a:ea typeface="Aptos" panose="020B0004020202020204" pitchFamily="34" charset="0"/>
                <a:cs typeface="Arial" panose="020B0604020202020204" pitchFamily="34" charset="0"/>
              </a:rPr>
              <a:t>Je kiest </a:t>
            </a:r>
            <a:r>
              <a:rPr lang="nl-BE" sz="1200" b="1" dirty="0">
                <a:effectLst/>
                <a:latin typeface="Arial" panose="020B0604020202020204" pitchFamily="34" charset="0"/>
                <a:ea typeface="Aptos" panose="020B0004020202020204" pitchFamily="34" charset="0"/>
                <a:cs typeface="Arial" panose="020B0604020202020204" pitchFamily="34" charset="0"/>
              </a:rPr>
              <a:t>zelf je uurrooster</a:t>
            </a:r>
            <a:r>
              <a:rPr lang="nl-BE" sz="1200" dirty="0">
                <a:effectLst/>
                <a:latin typeface="Arial" panose="020B0604020202020204" pitchFamily="34" charset="0"/>
                <a:ea typeface="Aptos" panose="020B0004020202020204" pitchFamily="34" charset="0"/>
                <a:cs typeface="Arial" panose="020B0604020202020204" pitchFamily="34" charset="0"/>
              </a:rPr>
              <a:t> (tussen 16 en 38 uur per week), met </a:t>
            </a:r>
            <a:r>
              <a:rPr lang="nl-BE" sz="1200" b="1" dirty="0">
                <a:effectLst/>
                <a:latin typeface="Arial" panose="020B0604020202020204" pitchFamily="34" charset="0"/>
                <a:ea typeface="Aptos" panose="020B0004020202020204" pitchFamily="34" charset="0"/>
                <a:cs typeface="Arial" panose="020B0604020202020204" pitchFamily="34" charset="0"/>
              </a:rPr>
              <a:t>geen weekendwerk</a:t>
            </a:r>
            <a:r>
              <a:rPr lang="nl-BE" sz="1200" dirty="0">
                <a:effectLst/>
                <a:latin typeface="Arial" panose="020B0604020202020204" pitchFamily="34" charset="0"/>
                <a:ea typeface="Aptos" panose="020B0004020202020204" pitchFamily="34" charset="0"/>
                <a:cs typeface="Arial" panose="020B0604020202020204" pitchFamily="34" charset="0"/>
              </a:rPr>
              <a:t>.</a:t>
            </a:r>
            <a:endParaRPr lang="nl-BE"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200" dirty="0">
                <a:effectLst/>
                <a:latin typeface="Arial" panose="020B0604020202020204" pitchFamily="34" charset="0"/>
                <a:ea typeface="Aptos" panose="020B0004020202020204" pitchFamily="34" charset="0"/>
                <a:cs typeface="Arial" panose="020B0604020202020204" pitchFamily="34" charset="0"/>
              </a:rPr>
              <a:t>Extra vakantiemogelijkheid voor (klein)kinderen &lt;12 jaar tijdens de zomermaanden.</a:t>
            </a:r>
            <a:endParaRPr lang="nl-BE"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200" dirty="0">
                <a:effectLst/>
                <a:latin typeface="Arial" panose="020B0604020202020204" pitchFamily="34" charset="0"/>
                <a:ea typeface="Aptos" panose="020B0004020202020204" pitchFamily="34" charset="0"/>
                <a:cs typeface="Arial" panose="020B0604020202020204" pitchFamily="34" charset="0"/>
              </a:rPr>
              <a:t>Mogelijkheid tot het </a:t>
            </a:r>
            <a:r>
              <a:rPr lang="nl-BE" sz="1200" b="1" dirty="0">
                <a:effectLst/>
                <a:latin typeface="Arial" panose="020B0604020202020204" pitchFamily="34" charset="0"/>
                <a:ea typeface="Aptos" panose="020B0004020202020204" pitchFamily="34" charset="0"/>
                <a:cs typeface="Arial" panose="020B0604020202020204" pitchFamily="34" charset="0"/>
              </a:rPr>
              <a:t>leasen van een elektrische bedrijfsfiets</a:t>
            </a:r>
            <a:r>
              <a:rPr lang="nl-BE" sz="1200" dirty="0">
                <a:effectLst/>
                <a:latin typeface="Arial" panose="020B0604020202020204" pitchFamily="34" charset="0"/>
                <a:ea typeface="Aptos" panose="020B0004020202020204" pitchFamily="34" charset="0"/>
                <a:cs typeface="Arial" panose="020B0604020202020204" pitchFamily="34" charset="0"/>
              </a:rPr>
              <a:t>.</a:t>
            </a:r>
            <a:endParaRPr lang="nl-BE" sz="16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200" b="1" dirty="0">
                <a:effectLst/>
                <a:latin typeface="Arial" panose="020B0604020202020204" pitchFamily="34" charset="0"/>
                <a:ea typeface="Aptos" panose="020B0004020202020204" pitchFamily="34" charset="0"/>
                <a:cs typeface="Arial" panose="020B0604020202020204" pitchFamily="34" charset="0"/>
              </a:rPr>
              <a:t>Personeelskorting</a:t>
            </a:r>
            <a:r>
              <a:rPr lang="nl-BE" sz="1200" dirty="0">
                <a:effectLst/>
                <a:latin typeface="Arial" panose="020B0604020202020204" pitchFamily="34" charset="0"/>
                <a:ea typeface="Aptos" panose="020B0004020202020204" pitchFamily="34" charset="0"/>
                <a:cs typeface="Arial" panose="020B0604020202020204" pitchFamily="34" charset="0"/>
              </a:rPr>
              <a:t> bij meer dan 3.000 bedrijven in België.</a:t>
            </a:r>
            <a:br>
              <a:rPr lang="nl-BE" sz="1200" b="1" dirty="0">
                <a:effectLst/>
                <a:latin typeface="Arial" panose="020B0604020202020204" pitchFamily="34" charset="0"/>
                <a:ea typeface="Aptos" panose="020B0004020202020204" pitchFamily="34" charset="0"/>
                <a:cs typeface="Arial" panose="020B0604020202020204" pitchFamily="34" charset="0"/>
              </a:rPr>
            </a:br>
            <a:endParaRPr lang="nl-BE" sz="1600" dirty="0">
              <a:effectLst/>
              <a:latin typeface="Aptos" panose="020B0004020202020204" pitchFamily="34" charset="0"/>
              <a:ea typeface="Aptos" panose="020B0004020202020204" pitchFamily="34" charset="0"/>
              <a:cs typeface="Arial" panose="020B0604020202020204" pitchFamily="34" charset="0"/>
            </a:endParaRPr>
          </a:p>
        </p:txBody>
      </p:sp>
      <p:sp>
        <p:nvSpPr>
          <p:cNvPr id="15" name="Tekstvak 14">
            <a:extLst>
              <a:ext uri="{FF2B5EF4-FFF2-40B4-BE49-F238E27FC236}">
                <a16:creationId xmlns:a16="http://schemas.microsoft.com/office/drawing/2014/main" id="{1E1B155D-F263-600C-54B3-57516FE93C20}"/>
              </a:ext>
            </a:extLst>
          </p:cNvPr>
          <p:cNvSpPr txBox="1"/>
          <p:nvPr/>
        </p:nvSpPr>
        <p:spPr>
          <a:xfrm>
            <a:off x="288452" y="5103130"/>
            <a:ext cx="6686550" cy="307777"/>
          </a:xfrm>
          <a:prstGeom prst="rect">
            <a:avLst/>
          </a:prstGeom>
          <a:noFill/>
        </p:spPr>
        <p:txBody>
          <a:bodyPr wrap="square">
            <a:spAutoFit/>
          </a:bodyPr>
          <a:lstStyle/>
          <a:p>
            <a:r>
              <a:rPr lang="nl-BE" sz="1400" u="sng" dirty="0">
                <a:effectLst/>
                <a:latin typeface="Arial" panose="020B0604020202020204" pitchFamily="34" charset="0"/>
                <a:ea typeface="Aptos" panose="020B00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het barema </a:t>
            </a:r>
            <a:r>
              <a:rPr lang="nl-BE" sz="1400" b="1" u="sng" dirty="0">
                <a:effectLst/>
                <a:latin typeface="Arial" panose="020B0604020202020204" pitchFamily="34" charset="0"/>
                <a:ea typeface="Aptos" panose="020B00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P.C. 318.02 DB4</a:t>
            </a:r>
            <a:endParaRPr lang="nl-BE" sz="1400" dirty="0"/>
          </a:p>
        </p:txBody>
      </p:sp>
    </p:spTree>
    <p:extLst>
      <p:ext uri="{BB962C8B-B14F-4D97-AF65-F5344CB8AC3E}">
        <p14:creationId xmlns:p14="http://schemas.microsoft.com/office/powerpoint/2010/main" val="7920753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19433" y="0"/>
            <a:ext cx="4851370" cy="6858000"/>
          </a:xfrm>
          <a:prstGeom prst="rect">
            <a:avLst/>
          </a:prstGeom>
        </p:spPr>
      </p:pic>
      <p:sp>
        <p:nvSpPr>
          <p:cNvPr id="14" name="object 12"/>
          <p:cNvSpPr/>
          <p:nvPr/>
        </p:nvSpPr>
        <p:spPr>
          <a:xfrm>
            <a:off x="4213686" y="4894998"/>
            <a:ext cx="5983952" cy="1181952"/>
          </a:xfrm>
          <a:custGeom>
            <a:avLst/>
            <a:gdLst/>
            <a:ahLst/>
            <a:cxnLst/>
            <a:rect l="l" t="t" r="r" b="b"/>
            <a:pathLst>
              <a:path w="2970530" h="586740">
                <a:moveTo>
                  <a:pt x="2676754" y="0"/>
                </a:moveTo>
                <a:lnTo>
                  <a:pt x="0" y="0"/>
                </a:lnTo>
                <a:lnTo>
                  <a:pt x="0" y="586486"/>
                </a:lnTo>
                <a:lnTo>
                  <a:pt x="2676754" y="586486"/>
                </a:lnTo>
                <a:lnTo>
                  <a:pt x="2724319" y="582647"/>
                </a:lnTo>
                <a:lnTo>
                  <a:pt x="2769441" y="571535"/>
                </a:lnTo>
                <a:lnTo>
                  <a:pt x="2811515" y="553754"/>
                </a:lnTo>
                <a:lnTo>
                  <a:pt x="2849939" y="529906"/>
                </a:lnTo>
                <a:lnTo>
                  <a:pt x="2884107" y="500595"/>
                </a:lnTo>
                <a:lnTo>
                  <a:pt x="2913418" y="466427"/>
                </a:lnTo>
                <a:lnTo>
                  <a:pt x="2937266" y="428003"/>
                </a:lnTo>
                <a:lnTo>
                  <a:pt x="2955047" y="385929"/>
                </a:lnTo>
                <a:lnTo>
                  <a:pt x="2966159" y="340807"/>
                </a:lnTo>
                <a:lnTo>
                  <a:pt x="2969997" y="293243"/>
                </a:lnTo>
                <a:lnTo>
                  <a:pt x="2966159" y="245678"/>
                </a:lnTo>
                <a:lnTo>
                  <a:pt x="2955047" y="200556"/>
                </a:lnTo>
                <a:lnTo>
                  <a:pt x="2937266" y="158482"/>
                </a:lnTo>
                <a:lnTo>
                  <a:pt x="2913418" y="120058"/>
                </a:lnTo>
                <a:lnTo>
                  <a:pt x="2884107" y="85890"/>
                </a:lnTo>
                <a:lnTo>
                  <a:pt x="2849939" y="56579"/>
                </a:lnTo>
                <a:lnTo>
                  <a:pt x="2811515" y="32731"/>
                </a:lnTo>
                <a:lnTo>
                  <a:pt x="2769441" y="14950"/>
                </a:lnTo>
                <a:lnTo>
                  <a:pt x="2724319" y="3838"/>
                </a:lnTo>
                <a:lnTo>
                  <a:pt x="2676754" y="0"/>
                </a:lnTo>
                <a:close/>
              </a:path>
            </a:pathLst>
          </a:custGeom>
          <a:solidFill>
            <a:srgbClr val="5EB3E4"/>
          </a:solidFill>
        </p:spPr>
        <p:txBody>
          <a:bodyPr wrap="square" lIns="0" tIns="0" rIns="0" bIns="0" rtlCol="0"/>
          <a:lstStyle/>
          <a:p>
            <a:endParaRPr/>
          </a:p>
        </p:txBody>
      </p:sp>
      <p:sp>
        <p:nvSpPr>
          <p:cNvPr id="13" name="object 13"/>
          <p:cNvSpPr txBox="1"/>
          <p:nvPr/>
        </p:nvSpPr>
        <p:spPr>
          <a:xfrm>
            <a:off x="4965287" y="4944763"/>
            <a:ext cx="5452300" cy="1120820"/>
          </a:xfrm>
          <a:prstGeom prst="rect">
            <a:avLst/>
          </a:prstGeom>
        </p:spPr>
        <p:txBody>
          <a:bodyPr vert="horz" wrap="square" lIns="0" tIns="12700" rIns="0" bIns="0" rtlCol="0">
            <a:spAutoFit/>
          </a:bodyPr>
          <a:lstStyle/>
          <a:p>
            <a:pPr marL="12700">
              <a:lnSpc>
                <a:spcPct val="100000"/>
              </a:lnSpc>
              <a:spcBef>
                <a:spcPts val="100"/>
              </a:spcBef>
            </a:pPr>
            <a:r>
              <a:rPr sz="2400" spc="40" dirty="0">
                <a:solidFill>
                  <a:schemeClr val="bg1"/>
                </a:solidFill>
                <a:latin typeface="Nunito" pitchFamily="2" charset="0"/>
                <a:cs typeface="Tahoma"/>
              </a:rPr>
              <a:t>Word</a:t>
            </a:r>
            <a:r>
              <a:rPr sz="2400" spc="-90" dirty="0">
                <a:solidFill>
                  <a:schemeClr val="bg1"/>
                </a:solidFill>
                <a:latin typeface="Nunito" pitchFamily="2" charset="0"/>
                <a:cs typeface="Tahoma"/>
              </a:rPr>
              <a:t> </a:t>
            </a:r>
            <a:r>
              <a:rPr sz="2400" spc="15" dirty="0">
                <a:solidFill>
                  <a:schemeClr val="bg1"/>
                </a:solidFill>
                <a:latin typeface="Nunito" pitchFamily="2" charset="0"/>
                <a:cs typeface="Tahoma"/>
              </a:rPr>
              <a:t>een</a:t>
            </a:r>
            <a:r>
              <a:rPr sz="2400" spc="-85" dirty="0">
                <a:solidFill>
                  <a:schemeClr val="bg1"/>
                </a:solidFill>
                <a:latin typeface="Nunito" pitchFamily="2" charset="0"/>
                <a:cs typeface="Tahoma"/>
              </a:rPr>
              <a:t> </a:t>
            </a:r>
            <a:r>
              <a:rPr sz="2400" spc="-20" dirty="0">
                <a:solidFill>
                  <a:schemeClr val="bg1"/>
                </a:solidFill>
                <a:latin typeface="Nunito" pitchFamily="2" charset="0"/>
                <a:cs typeface="Tahoma"/>
              </a:rPr>
              <a:t>#</a:t>
            </a:r>
            <a:r>
              <a:rPr sz="2400" spc="-20" dirty="0" err="1">
                <a:solidFill>
                  <a:schemeClr val="bg1"/>
                </a:solidFill>
                <a:latin typeface="Nunito" pitchFamily="2" charset="0"/>
                <a:cs typeface="Tahoma"/>
              </a:rPr>
              <a:t>verschilmaker</a:t>
            </a:r>
            <a:r>
              <a:rPr lang="nl-BE" sz="2400" dirty="0">
                <a:solidFill>
                  <a:schemeClr val="bg1"/>
                </a:solidFill>
                <a:latin typeface="Nunito" pitchFamily="2" charset="0"/>
                <a:cs typeface="Tahoma"/>
              </a:rPr>
              <a:t> </a:t>
            </a:r>
            <a:r>
              <a:rPr sz="2400" dirty="0" err="1">
                <a:solidFill>
                  <a:schemeClr val="bg1"/>
                </a:solidFill>
                <a:latin typeface="Nunito" pitchFamily="2" charset="0"/>
                <a:cs typeface="Tahoma"/>
              </a:rPr>
              <a:t>al</a:t>
            </a:r>
            <a:r>
              <a:rPr sz="2400" spc="15" dirty="0" err="1">
                <a:solidFill>
                  <a:schemeClr val="bg1"/>
                </a:solidFill>
                <a:latin typeface="Nunito" pitchFamily="2" charset="0"/>
                <a:cs typeface="Tahoma"/>
              </a:rPr>
              <a:t>s</a:t>
            </a:r>
            <a:r>
              <a:rPr sz="2400" spc="-65" dirty="0">
                <a:solidFill>
                  <a:schemeClr val="bg1"/>
                </a:solidFill>
                <a:latin typeface="Nunito" pitchFamily="2" charset="0"/>
                <a:cs typeface="Tahoma"/>
              </a:rPr>
              <a:t> </a:t>
            </a:r>
            <a:r>
              <a:rPr sz="2400" b="1" spc="-95" dirty="0" err="1">
                <a:solidFill>
                  <a:schemeClr val="bg1"/>
                </a:solidFill>
                <a:latin typeface="Nunito" pitchFamily="2" charset="0"/>
                <a:cs typeface="Tahoma"/>
              </a:rPr>
              <a:t>verzorgend</a:t>
            </a:r>
            <a:r>
              <a:rPr sz="2400" b="1" spc="-80" dirty="0" err="1">
                <a:solidFill>
                  <a:schemeClr val="bg1"/>
                </a:solidFill>
                <a:latin typeface="Nunito" pitchFamily="2" charset="0"/>
                <a:cs typeface="Tahoma"/>
              </a:rPr>
              <a:t>e</a:t>
            </a:r>
            <a:r>
              <a:rPr sz="2400" b="1" spc="-40" dirty="0">
                <a:solidFill>
                  <a:schemeClr val="bg1"/>
                </a:solidFill>
                <a:latin typeface="Nunito" pitchFamily="2" charset="0"/>
                <a:cs typeface="Tahoma"/>
              </a:rPr>
              <a:t> </a:t>
            </a:r>
            <a:r>
              <a:rPr lang="nl-BE" sz="2400" b="1" spc="-40" dirty="0">
                <a:solidFill>
                  <a:schemeClr val="bg1"/>
                </a:solidFill>
                <a:latin typeface="Nunito" pitchFamily="2" charset="0"/>
                <a:cs typeface="Tahoma"/>
              </a:rPr>
              <a:t>– zorgkundige </a:t>
            </a:r>
            <a:br>
              <a:rPr lang="nl-BE" sz="2400" b="1" spc="-40" dirty="0">
                <a:solidFill>
                  <a:schemeClr val="bg1"/>
                </a:solidFill>
                <a:latin typeface="Nunito" pitchFamily="2" charset="0"/>
                <a:cs typeface="Tahoma"/>
              </a:rPr>
            </a:br>
            <a:r>
              <a:rPr sz="2400" spc="-25" dirty="0" err="1">
                <a:solidFill>
                  <a:schemeClr val="bg1"/>
                </a:solidFill>
                <a:latin typeface="Nunito" pitchFamily="2" charset="0"/>
                <a:cs typeface="Tahoma"/>
              </a:rPr>
              <a:t>bi</a:t>
            </a:r>
            <a:r>
              <a:rPr sz="2400" spc="-5" dirty="0" err="1">
                <a:solidFill>
                  <a:schemeClr val="bg1"/>
                </a:solidFill>
                <a:latin typeface="Nunito" pitchFamily="2" charset="0"/>
                <a:cs typeface="Tahoma"/>
              </a:rPr>
              <a:t>j</a:t>
            </a:r>
            <a:r>
              <a:rPr sz="2400" spc="-65" dirty="0">
                <a:solidFill>
                  <a:schemeClr val="bg1"/>
                </a:solidFill>
                <a:latin typeface="Nunito" pitchFamily="2" charset="0"/>
                <a:cs typeface="Tahoma"/>
              </a:rPr>
              <a:t> </a:t>
            </a:r>
            <a:r>
              <a:rPr sz="2400" spc="5" dirty="0">
                <a:solidFill>
                  <a:schemeClr val="bg1"/>
                </a:solidFill>
                <a:latin typeface="Nunito" pitchFamily="2" charset="0"/>
                <a:cs typeface="Tahoma"/>
              </a:rPr>
              <a:t>Familiehulp</a:t>
            </a:r>
            <a:endParaRPr sz="2400" dirty="0">
              <a:solidFill>
                <a:schemeClr val="bg1"/>
              </a:solidFill>
              <a:latin typeface="Nunito" pitchFamily="2" charset="0"/>
              <a:cs typeface="Tahoma"/>
            </a:endParaRPr>
          </a:p>
        </p:txBody>
      </p:sp>
      <p:sp>
        <p:nvSpPr>
          <p:cNvPr id="15" name="Afgeronde rechthoek 14"/>
          <p:cNvSpPr/>
          <p:nvPr/>
        </p:nvSpPr>
        <p:spPr>
          <a:xfrm>
            <a:off x="-1543050" y="4894998"/>
            <a:ext cx="6374987" cy="118195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BE"/>
          </a:p>
        </p:txBody>
      </p:sp>
      <p:pic>
        <p:nvPicPr>
          <p:cNvPr id="16" name="Afbeelding 15"/>
          <p:cNvPicPr>
            <a:picLocks noChangeAspect="1"/>
          </p:cNvPicPr>
          <p:nvPr/>
        </p:nvPicPr>
        <p:blipFill rotWithShape="1">
          <a:blip r:embed="rId4"/>
          <a:srcRect l="65220" t="79162" r="5699" b="8238"/>
          <a:stretch/>
        </p:blipFill>
        <p:spPr>
          <a:xfrm>
            <a:off x="551021" y="5053080"/>
            <a:ext cx="3661915" cy="871470"/>
          </a:xfrm>
          <a:prstGeom prst="rect">
            <a:avLst/>
          </a:prstGeom>
        </p:spPr>
      </p:pic>
      <p:sp>
        <p:nvSpPr>
          <p:cNvPr id="2" name="TextBox 1">
            <a:extLst>
              <a:ext uri="{FF2B5EF4-FFF2-40B4-BE49-F238E27FC236}">
                <a16:creationId xmlns:a16="http://schemas.microsoft.com/office/drawing/2014/main" id="{194252A3-7C94-097E-76BB-BE42582951E6}"/>
              </a:ext>
            </a:extLst>
          </p:cNvPr>
          <p:cNvSpPr txBox="1"/>
          <p:nvPr/>
        </p:nvSpPr>
        <p:spPr>
          <a:xfrm>
            <a:off x="9459760" y="1383082"/>
            <a:ext cx="2743199"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3" name="TextBox 2">
            <a:extLst>
              <a:ext uri="{FF2B5EF4-FFF2-40B4-BE49-F238E27FC236}">
                <a16:creationId xmlns:a16="http://schemas.microsoft.com/office/drawing/2014/main" id="{BC595C7D-31CC-CF97-CD7A-25FF0E3C8FC4}"/>
              </a:ext>
            </a:extLst>
          </p:cNvPr>
          <p:cNvSpPr txBox="1"/>
          <p:nvPr/>
        </p:nvSpPr>
        <p:spPr>
          <a:xfrm>
            <a:off x="6031803" y="1567147"/>
            <a:ext cx="4799556"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BE" sz="2800" b="1" spc="-85" dirty="0">
                <a:solidFill>
                  <a:srgbClr val="EB4D96"/>
                </a:solidFill>
                <a:latin typeface="Nunito ExtraBold"/>
                <a:cs typeface="Tahoma"/>
              </a:rPr>
              <a:t> </a:t>
            </a:r>
            <a:endParaRPr lang="en-US" sz="2800" b="1" spc="-85" dirty="0">
              <a:solidFill>
                <a:srgbClr val="EB4D96"/>
              </a:solidFill>
              <a:latin typeface="Nunito ExtraBold"/>
              <a:cs typeface="Tahoma"/>
            </a:endParaRPr>
          </a:p>
          <a:p>
            <a:endParaRPr lang="en-US" dirty="0">
              <a:cs typeface="Segoe UI"/>
            </a:endParaRPr>
          </a:p>
          <a:p>
            <a:pPr algn="ctr"/>
            <a:r>
              <a:rPr lang="nl-BE" sz="1600" dirty="0">
                <a:solidFill>
                  <a:srgbClr val="000000"/>
                </a:solidFill>
                <a:latin typeface="Nunito" pitchFamily="2" charset="0"/>
                <a:cs typeface="Calibri"/>
              </a:rPr>
              <a:t>"Voor de mensen is het enorm wat je voor hen doet. Het is door ons dat de klanten zolang mogelijk thuis kunnen blijven wonen.</a:t>
            </a:r>
            <a:r>
              <a:rPr lang="en-US" sz="1600" dirty="0">
                <a:solidFill>
                  <a:srgbClr val="000000"/>
                </a:solidFill>
                <a:latin typeface="Nunito" pitchFamily="2" charset="0"/>
                <a:cs typeface="Calibri"/>
              </a:rPr>
              <a:t>​</a:t>
            </a:r>
          </a:p>
          <a:p>
            <a:pPr algn="ctr"/>
            <a:endParaRPr lang="en-US" sz="1600" dirty="0">
              <a:solidFill>
                <a:srgbClr val="000000"/>
              </a:solidFill>
              <a:latin typeface="Nunito" pitchFamily="2" charset="0"/>
              <a:cs typeface="Calibri"/>
            </a:endParaRPr>
          </a:p>
          <a:p>
            <a:pPr algn="ctr"/>
            <a:r>
              <a:rPr lang="en-US" sz="1600" dirty="0">
                <a:solidFill>
                  <a:srgbClr val="000000"/>
                </a:solidFill>
                <a:latin typeface="Nunito" pitchFamily="2" charset="0"/>
                <a:cs typeface="Calibri"/>
              </a:rPr>
              <a:t>Het </a:t>
            </a:r>
            <a:r>
              <a:rPr lang="en-US" sz="1600" dirty="0" err="1">
                <a:solidFill>
                  <a:srgbClr val="000000"/>
                </a:solidFill>
                <a:latin typeface="Nunito" pitchFamily="2" charset="0"/>
                <a:cs typeface="Calibri"/>
              </a:rPr>
              <a:t>toffe</a:t>
            </a:r>
            <a:r>
              <a:rPr lang="en-US" sz="1600" dirty="0">
                <a:solidFill>
                  <a:srgbClr val="000000"/>
                </a:solidFill>
                <a:latin typeface="Nunito" pitchFamily="2" charset="0"/>
                <a:cs typeface="Calibri"/>
              </a:rPr>
              <a:t> </a:t>
            </a:r>
            <a:r>
              <a:rPr lang="en-US" sz="1600" dirty="0" err="1">
                <a:solidFill>
                  <a:srgbClr val="000000"/>
                </a:solidFill>
                <a:latin typeface="Nunito" pitchFamily="2" charset="0"/>
                <a:cs typeface="Calibri"/>
              </a:rPr>
              <a:t>aan</a:t>
            </a:r>
            <a:r>
              <a:rPr lang="en-US" sz="1600" dirty="0">
                <a:solidFill>
                  <a:srgbClr val="000000"/>
                </a:solidFill>
                <a:latin typeface="Nunito" pitchFamily="2" charset="0"/>
                <a:cs typeface="Calibri"/>
              </a:rPr>
              <a:t> de job is de </a:t>
            </a:r>
            <a:r>
              <a:rPr lang="en-US" sz="1600" dirty="0" err="1">
                <a:solidFill>
                  <a:srgbClr val="000000"/>
                </a:solidFill>
                <a:latin typeface="Nunito" pitchFamily="2" charset="0"/>
                <a:cs typeface="Calibri"/>
              </a:rPr>
              <a:t>variëteit</a:t>
            </a:r>
            <a:r>
              <a:rPr lang="en-US" sz="1600" dirty="0">
                <a:solidFill>
                  <a:srgbClr val="000000"/>
                </a:solidFill>
                <a:latin typeface="Nunito" pitchFamily="2" charset="0"/>
                <a:cs typeface="Calibri"/>
              </a:rPr>
              <a:t>. Je </a:t>
            </a:r>
            <a:r>
              <a:rPr lang="en-US" sz="1600" dirty="0" err="1">
                <a:solidFill>
                  <a:srgbClr val="000000"/>
                </a:solidFill>
                <a:latin typeface="Nunito" pitchFamily="2" charset="0"/>
                <a:cs typeface="Calibri"/>
              </a:rPr>
              <a:t>komt</a:t>
            </a:r>
            <a:r>
              <a:rPr lang="en-US" sz="1600" dirty="0">
                <a:solidFill>
                  <a:srgbClr val="000000"/>
                </a:solidFill>
                <a:latin typeface="Nunito" pitchFamily="2" charset="0"/>
                <a:cs typeface="Calibri"/>
              </a:rPr>
              <a:t> </a:t>
            </a:r>
            <a:r>
              <a:rPr lang="en-US" sz="1600" dirty="0" err="1">
                <a:solidFill>
                  <a:srgbClr val="000000"/>
                </a:solidFill>
                <a:latin typeface="Nunito" pitchFamily="2" charset="0"/>
                <a:cs typeface="Calibri"/>
              </a:rPr>
              <a:t>bij</a:t>
            </a:r>
            <a:r>
              <a:rPr lang="en-US" sz="1600" dirty="0">
                <a:solidFill>
                  <a:srgbClr val="000000"/>
                </a:solidFill>
                <a:latin typeface="Nunito" pitchFamily="2" charset="0"/>
                <a:cs typeface="Calibri"/>
              </a:rPr>
              <a:t> </a:t>
            </a:r>
            <a:r>
              <a:rPr lang="en-US" sz="1600" dirty="0" err="1">
                <a:solidFill>
                  <a:srgbClr val="000000"/>
                </a:solidFill>
                <a:latin typeface="Nunito" pitchFamily="2" charset="0"/>
                <a:cs typeface="Calibri"/>
              </a:rPr>
              <a:t>zoveel</a:t>
            </a:r>
            <a:r>
              <a:rPr lang="en-US" sz="1600" dirty="0">
                <a:solidFill>
                  <a:srgbClr val="000000"/>
                </a:solidFill>
                <a:latin typeface="Nunito" pitchFamily="2" charset="0"/>
                <a:cs typeface="Calibri"/>
              </a:rPr>
              <a:t> </a:t>
            </a:r>
            <a:r>
              <a:rPr lang="en-US" sz="1600" dirty="0" err="1">
                <a:solidFill>
                  <a:srgbClr val="000000"/>
                </a:solidFill>
                <a:latin typeface="Nunito" pitchFamily="2" charset="0"/>
                <a:cs typeface="Calibri"/>
              </a:rPr>
              <a:t>verschillende</a:t>
            </a:r>
            <a:r>
              <a:rPr lang="en-US" sz="1600" dirty="0">
                <a:solidFill>
                  <a:srgbClr val="000000"/>
                </a:solidFill>
                <a:latin typeface="Nunito" pitchFamily="2" charset="0"/>
                <a:cs typeface="Calibri"/>
              </a:rPr>
              <a:t> </a:t>
            </a:r>
            <a:r>
              <a:rPr lang="en-US" sz="1600" dirty="0" err="1">
                <a:solidFill>
                  <a:srgbClr val="000000"/>
                </a:solidFill>
                <a:latin typeface="Nunito" pitchFamily="2" charset="0"/>
                <a:cs typeface="Calibri"/>
              </a:rPr>
              <a:t>mensen</a:t>
            </a:r>
            <a:r>
              <a:rPr lang="en-US" sz="1600" dirty="0">
                <a:solidFill>
                  <a:srgbClr val="000000"/>
                </a:solidFill>
                <a:latin typeface="Nunito" pitchFamily="2" charset="0"/>
                <a:cs typeface="Calibri"/>
              </a:rPr>
              <a:t>. </a:t>
            </a:r>
            <a:r>
              <a:rPr lang="en-US" sz="1600" dirty="0" err="1">
                <a:solidFill>
                  <a:srgbClr val="000000"/>
                </a:solidFill>
                <a:latin typeface="Nunito" pitchFamily="2" charset="0"/>
                <a:cs typeface="Calibri"/>
              </a:rPr>
              <a:t>Mijn</a:t>
            </a:r>
            <a:r>
              <a:rPr lang="en-US" sz="1600" dirty="0">
                <a:solidFill>
                  <a:srgbClr val="000000"/>
                </a:solidFill>
                <a:latin typeface="Nunito" pitchFamily="2" charset="0"/>
                <a:cs typeface="Calibri"/>
              </a:rPr>
              <a:t> dag </a:t>
            </a:r>
            <a:r>
              <a:rPr lang="en-US" sz="1600" dirty="0" err="1">
                <a:solidFill>
                  <a:srgbClr val="000000"/>
                </a:solidFill>
                <a:latin typeface="Nunito" pitchFamily="2" charset="0"/>
                <a:cs typeface="Calibri"/>
              </a:rPr>
              <a:t>vliegt</a:t>
            </a:r>
            <a:r>
              <a:rPr lang="en-US" sz="1600" dirty="0">
                <a:solidFill>
                  <a:srgbClr val="000000"/>
                </a:solidFill>
                <a:latin typeface="Nunito" pitchFamily="2" charset="0"/>
                <a:cs typeface="Calibri"/>
              </a:rPr>
              <a:t> zo </a:t>
            </a:r>
            <a:r>
              <a:rPr lang="en-US" sz="1600" dirty="0" err="1">
                <a:solidFill>
                  <a:srgbClr val="000000"/>
                </a:solidFill>
                <a:latin typeface="Nunito" pitchFamily="2" charset="0"/>
                <a:cs typeface="Calibri"/>
              </a:rPr>
              <a:t>voorbij</a:t>
            </a:r>
            <a:r>
              <a:rPr lang="en-US" sz="1600" dirty="0">
                <a:solidFill>
                  <a:srgbClr val="000000"/>
                </a:solidFill>
                <a:latin typeface="Nunito" pitchFamily="2" charset="0"/>
                <a:cs typeface="Calibri"/>
              </a:rPr>
              <a:t>.“</a:t>
            </a:r>
            <a:br>
              <a:rPr lang="en-US" sz="1600" dirty="0">
                <a:solidFill>
                  <a:srgbClr val="000000"/>
                </a:solidFill>
                <a:latin typeface="Nunito" pitchFamily="2" charset="0"/>
                <a:cs typeface="Calibri"/>
              </a:rPr>
            </a:br>
            <a:br>
              <a:rPr lang="en-US" sz="1600" dirty="0">
                <a:solidFill>
                  <a:srgbClr val="000000"/>
                </a:solidFill>
                <a:latin typeface="Nunito" pitchFamily="2" charset="0"/>
                <a:cs typeface="Calibri"/>
              </a:rPr>
            </a:br>
            <a:r>
              <a:rPr lang="nl-BE" b="1" spc="-85" dirty="0">
                <a:solidFill>
                  <a:srgbClr val="EB4D96"/>
                </a:solidFill>
                <a:latin typeface="Nunito ExtraBold"/>
                <a:cs typeface="Tahoma"/>
              </a:rPr>
              <a:t>Elke - Verzorgende</a:t>
            </a:r>
            <a:endParaRPr lang="en-US" dirty="0">
              <a:cs typeface="Segoe UI"/>
            </a:endParaRPr>
          </a:p>
          <a:p>
            <a:r>
              <a:rPr lang="nl-BE" dirty="0">
                <a:cs typeface="Segoe UI"/>
              </a:rPr>
              <a:t>​</a:t>
            </a:r>
          </a:p>
          <a:p>
            <a:r>
              <a:rPr lang="nl-BE" dirty="0">
                <a:cs typeface="Segoe UI"/>
              </a:rPr>
              <a:t>​</a:t>
            </a:r>
          </a:p>
        </p:txBody>
      </p:sp>
    </p:spTree>
    <p:extLst>
      <p:ext uri="{BB962C8B-B14F-4D97-AF65-F5344CB8AC3E}">
        <p14:creationId xmlns:p14="http://schemas.microsoft.com/office/powerpoint/2010/main" val="3011468223"/>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9C7B3152-7A97-6CC0-DD5D-F27E3F7AADAA}"/>
              </a:ext>
            </a:extLst>
          </p:cNvPr>
          <p:cNvPicPr>
            <a:picLocks noChangeAspect="1"/>
          </p:cNvPicPr>
          <p:nvPr/>
        </p:nvPicPr>
        <p:blipFill>
          <a:blip r:embed="rId4"/>
          <a:stretch>
            <a:fillRect/>
          </a:stretch>
        </p:blipFill>
        <p:spPr>
          <a:xfrm rot="5400000">
            <a:off x="1427347" y="3843538"/>
            <a:ext cx="10286039" cy="2598964"/>
          </a:xfrm>
          <a:prstGeom prst="rect">
            <a:avLst/>
          </a:prstGeom>
        </p:spPr>
      </p:pic>
      <p:sp>
        <p:nvSpPr>
          <p:cNvPr id="4" name="object 3"/>
          <p:cNvSpPr txBox="1"/>
          <p:nvPr/>
        </p:nvSpPr>
        <p:spPr>
          <a:xfrm>
            <a:off x="388845" y="1086057"/>
            <a:ext cx="4851400" cy="1808508"/>
          </a:xfrm>
          <a:prstGeom prst="rect">
            <a:avLst/>
          </a:prstGeom>
        </p:spPr>
        <p:txBody>
          <a:bodyPr vert="horz" wrap="square" lIns="0" tIns="7620" rIns="0" bIns="0" rtlCol="0">
            <a:spAutoFit/>
          </a:bodyPr>
          <a:lstStyle/>
          <a:p>
            <a:pPr marL="12700" marR="5080">
              <a:lnSpc>
                <a:spcPct val="102600"/>
              </a:lnSpc>
              <a:spcBef>
                <a:spcPts val="60"/>
              </a:spcBef>
            </a:pPr>
            <a:r>
              <a:rPr sz="1600" b="1" spc="-25" dirty="0">
                <a:solidFill>
                  <a:srgbClr val="5EB3E4"/>
                </a:solidFill>
                <a:latin typeface="Nunito" pitchFamily="2" charset="0"/>
                <a:cs typeface="Tahoma"/>
              </a:rPr>
              <a:t>Als </a:t>
            </a:r>
            <a:r>
              <a:rPr sz="1600" b="1" spc="-70" dirty="0">
                <a:solidFill>
                  <a:srgbClr val="5EB3E4"/>
                </a:solidFill>
                <a:latin typeface="Nunito" pitchFamily="2" charset="0"/>
                <a:cs typeface="Tahoma"/>
              </a:rPr>
              <a:t>verzorgende </a:t>
            </a:r>
            <a:r>
              <a:rPr sz="1600" b="1" spc="-35" dirty="0">
                <a:solidFill>
                  <a:srgbClr val="5EB3E4"/>
                </a:solidFill>
                <a:latin typeface="Nunito" pitchFamily="2" charset="0"/>
                <a:cs typeface="Tahoma"/>
              </a:rPr>
              <a:t>of </a:t>
            </a:r>
            <a:r>
              <a:rPr sz="1600" b="1" spc="-70" dirty="0">
                <a:solidFill>
                  <a:srgbClr val="5EB3E4"/>
                </a:solidFill>
                <a:latin typeface="Nunito" pitchFamily="2" charset="0"/>
                <a:cs typeface="Tahoma"/>
              </a:rPr>
              <a:t>zorgkundige </a:t>
            </a:r>
            <a:r>
              <a:rPr sz="1600" b="1" spc="-65" dirty="0">
                <a:solidFill>
                  <a:srgbClr val="5EB3E4"/>
                </a:solidFill>
                <a:latin typeface="Nunito" pitchFamily="2" charset="0"/>
                <a:cs typeface="Tahoma"/>
              </a:rPr>
              <a:t> </a:t>
            </a:r>
            <a:r>
              <a:rPr sz="1600" b="1" spc="-80" dirty="0">
                <a:solidFill>
                  <a:srgbClr val="5EB3E4"/>
                </a:solidFill>
                <a:latin typeface="Nunito" pitchFamily="2" charset="0"/>
                <a:cs typeface="Tahoma"/>
              </a:rPr>
              <a:t>leve</a:t>
            </a:r>
            <a:r>
              <a:rPr sz="1600" b="1" spc="-55" dirty="0">
                <a:solidFill>
                  <a:srgbClr val="5EB3E4"/>
                </a:solidFill>
                <a:latin typeface="Nunito" pitchFamily="2" charset="0"/>
                <a:cs typeface="Tahoma"/>
              </a:rPr>
              <a:t>r</a:t>
            </a:r>
            <a:r>
              <a:rPr sz="1600" b="1" spc="-45" dirty="0">
                <a:solidFill>
                  <a:srgbClr val="5EB3E4"/>
                </a:solidFill>
                <a:latin typeface="Nunito" pitchFamily="2" charset="0"/>
                <a:cs typeface="Tahoma"/>
              </a:rPr>
              <a:t> </a:t>
            </a:r>
            <a:r>
              <a:rPr sz="1600" b="1" spc="-85" dirty="0">
                <a:solidFill>
                  <a:srgbClr val="5EB3E4"/>
                </a:solidFill>
                <a:latin typeface="Nunito" pitchFamily="2" charset="0"/>
                <a:cs typeface="Tahoma"/>
              </a:rPr>
              <a:t>j</a:t>
            </a:r>
            <a:r>
              <a:rPr sz="1600" b="1" spc="-110" dirty="0">
                <a:solidFill>
                  <a:srgbClr val="5EB3E4"/>
                </a:solidFill>
                <a:latin typeface="Nunito" pitchFamily="2" charset="0"/>
                <a:cs typeface="Tahoma"/>
              </a:rPr>
              <a:t>e</a:t>
            </a:r>
            <a:r>
              <a:rPr sz="1600" b="1" spc="-50" dirty="0">
                <a:solidFill>
                  <a:srgbClr val="5EB3E4"/>
                </a:solidFill>
                <a:latin typeface="Nunito" pitchFamily="2" charset="0"/>
                <a:cs typeface="Tahoma"/>
              </a:rPr>
              <a:t> </a:t>
            </a:r>
            <a:r>
              <a:rPr sz="1600" b="1" spc="-60" dirty="0">
                <a:solidFill>
                  <a:srgbClr val="5EB3E4"/>
                </a:solidFill>
                <a:latin typeface="Nunito" pitchFamily="2" charset="0"/>
                <a:cs typeface="Tahoma"/>
              </a:rPr>
              <a:t>zor</a:t>
            </a:r>
            <a:r>
              <a:rPr sz="1600" b="1" spc="-50" dirty="0">
                <a:solidFill>
                  <a:srgbClr val="5EB3E4"/>
                </a:solidFill>
                <a:latin typeface="Nunito" pitchFamily="2" charset="0"/>
                <a:cs typeface="Tahoma"/>
              </a:rPr>
              <a:t>g </a:t>
            </a:r>
            <a:r>
              <a:rPr sz="1600" b="1" spc="-80" dirty="0">
                <a:solidFill>
                  <a:srgbClr val="5EB3E4"/>
                </a:solidFill>
                <a:latin typeface="Nunito" pitchFamily="2" charset="0"/>
                <a:cs typeface="Tahoma"/>
              </a:rPr>
              <a:t>e</a:t>
            </a:r>
            <a:r>
              <a:rPr sz="1600" b="1" spc="-70" dirty="0">
                <a:solidFill>
                  <a:srgbClr val="5EB3E4"/>
                </a:solidFill>
                <a:latin typeface="Nunito" pitchFamily="2" charset="0"/>
                <a:cs typeface="Tahoma"/>
              </a:rPr>
              <a:t>n</a:t>
            </a:r>
            <a:r>
              <a:rPr sz="1600" b="1" spc="-50" dirty="0">
                <a:solidFill>
                  <a:srgbClr val="5EB3E4"/>
                </a:solidFill>
                <a:latin typeface="Nunito" pitchFamily="2" charset="0"/>
                <a:cs typeface="Tahoma"/>
              </a:rPr>
              <a:t> </a:t>
            </a:r>
            <a:r>
              <a:rPr sz="1600" b="1" spc="-40" dirty="0">
                <a:solidFill>
                  <a:srgbClr val="5EB3E4"/>
                </a:solidFill>
                <a:latin typeface="Nunito" pitchFamily="2" charset="0"/>
                <a:cs typeface="Tahoma"/>
              </a:rPr>
              <a:t>o</a:t>
            </a:r>
            <a:r>
              <a:rPr sz="1600" b="1" spc="-65" dirty="0">
                <a:solidFill>
                  <a:srgbClr val="5EB3E4"/>
                </a:solidFill>
                <a:latin typeface="Nunito" pitchFamily="2" charset="0"/>
                <a:cs typeface="Tahoma"/>
              </a:rPr>
              <a:t>ndersteuning   </a:t>
            </a:r>
            <a:r>
              <a:rPr sz="1600" b="1" spc="-95" dirty="0">
                <a:solidFill>
                  <a:srgbClr val="5EB3E4"/>
                </a:solidFill>
                <a:latin typeface="Nunito" pitchFamily="2" charset="0"/>
                <a:cs typeface="Tahoma"/>
              </a:rPr>
              <a:t>aa</a:t>
            </a:r>
            <a:r>
              <a:rPr sz="1600" b="1" spc="-85" dirty="0">
                <a:solidFill>
                  <a:srgbClr val="5EB3E4"/>
                </a:solidFill>
                <a:latin typeface="Nunito" pitchFamily="2" charset="0"/>
                <a:cs typeface="Tahoma"/>
              </a:rPr>
              <a:t>n</a:t>
            </a:r>
            <a:r>
              <a:rPr sz="1600" b="1" spc="-50" dirty="0">
                <a:solidFill>
                  <a:srgbClr val="5EB3E4"/>
                </a:solidFill>
                <a:latin typeface="Nunito" pitchFamily="2" charset="0"/>
                <a:cs typeface="Tahoma"/>
              </a:rPr>
              <a:t> </a:t>
            </a:r>
            <a:r>
              <a:rPr sz="1600" b="1" spc="-80" dirty="0">
                <a:solidFill>
                  <a:srgbClr val="5EB3E4"/>
                </a:solidFill>
                <a:latin typeface="Nunito" pitchFamily="2" charset="0"/>
                <a:cs typeface="Tahoma"/>
              </a:rPr>
              <a:t>klanten</a:t>
            </a:r>
            <a:r>
              <a:rPr sz="1600" b="1" spc="-50" dirty="0">
                <a:solidFill>
                  <a:srgbClr val="5EB3E4"/>
                </a:solidFill>
                <a:latin typeface="Nunito" pitchFamily="2" charset="0"/>
                <a:cs typeface="Tahoma"/>
              </a:rPr>
              <a:t> </a:t>
            </a:r>
            <a:r>
              <a:rPr sz="1600" b="1" spc="-55" dirty="0">
                <a:solidFill>
                  <a:srgbClr val="5EB3E4"/>
                </a:solidFill>
                <a:latin typeface="Nunito" pitchFamily="2" charset="0"/>
                <a:cs typeface="Tahoma"/>
              </a:rPr>
              <a:t>i</a:t>
            </a:r>
            <a:r>
              <a:rPr sz="1600" b="1" spc="-80" dirty="0">
                <a:solidFill>
                  <a:srgbClr val="5EB3E4"/>
                </a:solidFill>
                <a:latin typeface="Nunito" pitchFamily="2" charset="0"/>
                <a:cs typeface="Tahoma"/>
              </a:rPr>
              <a:t>n</a:t>
            </a:r>
            <a:r>
              <a:rPr sz="1600" b="1" spc="-50" dirty="0">
                <a:solidFill>
                  <a:srgbClr val="5EB3E4"/>
                </a:solidFill>
                <a:latin typeface="Nunito" pitchFamily="2" charset="0"/>
                <a:cs typeface="Tahoma"/>
              </a:rPr>
              <a:t> </a:t>
            </a:r>
            <a:r>
              <a:rPr sz="1600" b="1" spc="-80" dirty="0">
                <a:solidFill>
                  <a:srgbClr val="5EB3E4"/>
                </a:solidFill>
                <a:latin typeface="Nunito" pitchFamily="2" charset="0"/>
                <a:cs typeface="Tahoma"/>
              </a:rPr>
              <a:t>hu</a:t>
            </a:r>
            <a:r>
              <a:rPr sz="1600" b="1" spc="-65" dirty="0">
                <a:solidFill>
                  <a:srgbClr val="5EB3E4"/>
                </a:solidFill>
                <a:latin typeface="Nunito" pitchFamily="2" charset="0"/>
                <a:cs typeface="Tahoma"/>
              </a:rPr>
              <a:t>n</a:t>
            </a:r>
            <a:r>
              <a:rPr sz="1600" b="1" spc="-50" dirty="0">
                <a:solidFill>
                  <a:srgbClr val="5EB3E4"/>
                </a:solidFill>
                <a:latin typeface="Nunito" pitchFamily="2" charset="0"/>
                <a:cs typeface="Tahoma"/>
              </a:rPr>
              <a:t> </a:t>
            </a:r>
            <a:r>
              <a:rPr sz="1600" b="1" spc="-45" dirty="0">
                <a:solidFill>
                  <a:srgbClr val="5EB3E4"/>
                </a:solidFill>
                <a:latin typeface="Nunito" pitchFamily="2" charset="0"/>
                <a:cs typeface="Tahoma"/>
              </a:rPr>
              <a:t>t</a:t>
            </a:r>
            <a:r>
              <a:rPr sz="1600" b="1" spc="-60" dirty="0">
                <a:solidFill>
                  <a:srgbClr val="5EB3E4"/>
                </a:solidFill>
                <a:latin typeface="Nunito" pitchFamily="2" charset="0"/>
                <a:cs typeface="Tahoma"/>
              </a:rPr>
              <a:t>huisomgeving.  </a:t>
            </a:r>
            <a:endParaRPr lang="nl-NL" sz="1600" b="1" spc="-60" dirty="0">
              <a:solidFill>
                <a:srgbClr val="5EB3E4"/>
              </a:solidFill>
              <a:latin typeface="Nunito" pitchFamily="2" charset="0"/>
              <a:cs typeface="Tahoma"/>
            </a:endParaRPr>
          </a:p>
          <a:p>
            <a:pPr marL="12700" marR="5080">
              <a:lnSpc>
                <a:spcPct val="102600"/>
              </a:lnSpc>
              <a:spcBef>
                <a:spcPts val="60"/>
              </a:spcBef>
            </a:pPr>
            <a:endParaRPr lang="nl-BE" sz="1600" b="1" spc="-60" dirty="0">
              <a:solidFill>
                <a:srgbClr val="5EB3E4"/>
              </a:solidFill>
              <a:latin typeface="Nunito" pitchFamily="2" charset="0"/>
              <a:cs typeface="Tahoma"/>
            </a:endParaRPr>
          </a:p>
          <a:p>
            <a:pPr marL="12700" marR="5080">
              <a:lnSpc>
                <a:spcPct val="102600"/>
              </a:lnSpc>
              <a:spcBef>
                <a:spcPts val="60"/>
              </a:spcBef>
            </a:pPr>
            <a:r>
              <a:rPr sz="1600" b="1" spc="-65" dirty="0">
                <a:solidFill>
                  <a:srgbClr val="5EB3E4"/>
                </a:solidFill>
                <a:latin typeface="Nunito" pitchFamily="2" charset="0"/>
                <a:cs typeface="Tahoma"/>
              </a:rPr>
              <a:t>Same</a:t>
            </a:r>
            <a:r>
              <a:rPr sz="1600" b="1" spc="-45" dirty="0">
                <a:solidFill>
                  <a:srgbClr val="5EB3E4"/>
                </a:solidFill>
                <a:latin typeface="Nunito" pitchFamily="2" charset="0"/>
                <a:cs typeface="Tahoma"/>
              </a:rPr>
              <a:t>n</a:t>
            </a:r>
            <a:r>
              <a:rPr sz="1600" b="1" spc="-50" dirty="0">
                <a:solidFill>
                  <a:srgbClr val="5EB3E4"/>
                </a:solidFill>
                <a:latin typeface="Nunito" pitchFamily="2" charset="0"/>
                <a:cs typeface="Tahoma"/>
              </a:rPr>
              <a:t> </a:t>
            </a:r>
            <a:r>
              <a:rPr lang="nl-NL" sz="1600" b="1" spc="-50" dirty="0">
                <a:solidFill>
                  <a:srgbClr val="5EB3E4"/>
                </a:solidFill>
                <a:latin typeface="Nunito" pitchFamily="2" charset="0"/>
                <a:cs typeface="Tahoma"/>
              </a:rPr>
              <a:t>m</a:t>
            </a:r>
            <a:r>
              <a:rPr sz="1600" b="1" spc="-70" dirty="0">
                <a:solidFill>
                  <a:srgbClr val="5EB3E4"/>
                </a:solidFill>
                <a:latin typeface="Nunito" pitchFamily="2" charset="0"/>
                <a:cs typeface="Tahoma"/>
              </a:rPr>
              <a:t>e</a:t>
            </a:r>
            <a:r>
              <a:rPr sz="1600" b="1" spc="-30" dirty="0">
                <a:solidFill>
                  <a:srgbClr val="5EB3E4"/>
                </a:solidFill>
                <a:latin typeface="Nunito" pitchFamily="2" charset="0"/>
                <a:cs typeface="Tahoma"/>
              </a:rPr>
              <a:t>t</a:t>
            </a:r>
            <a:r>
              <a:rPr sz="1600" b="1" spc="-50" dirty="0">
                <a:solidFill>
                  <a:srgbClr val="5EB3E4"/>
                </a:solidFill>
                <a:latin typeface="Nunito" pitchFamily="2" charset="0"/>
                <a:cs typeface="Tahoma"/>
              </a:rPr>
              <a:t> </a:t>
            </a:r>
            <a:r>
              <a:rPr sz="1600" b="1" spc="-80" dirty="0">
                <a:solidFill>
                  <a:srgbClr val="5EB3E4"/>
                </a:solidFill>
                <a:latin typeface="Nunito" pitchFamily="2" charset="0"/>
                <a:cs typeface="Tahoma"/>
              </a:rPr>
              <a:t>enkel</a:t>
            </a:r>
            <a:r>
              <a:rPr sz="1600" b="1" spc="-70" dirty="0">
                <a:solidFill>
                  <a:srgbClr val="5EB3E4"/>
                </a:solidFill>
                <a:latin typeface="Nunito" pitchFamily="2" charset="0"/>
                <a:cs typeface="Tahoma"/>
              </a:rPr>
              <a:t>e</a:t>
            </a:r>
            <a:r>
              <a:rPr sz="1600" b="1" spc="-50" dirty="0">
                <a:solidFill>
                  <a:srgbClr val="5EB3E4"/>
                </a:solidFill>
                <a:latin typeface="Nunito" pitchFamily="2" charset="0"/>
                <a:cs typeface="Tahoma"/>
              </a:rPr>
              <a:t> </a:t>
            </a:r>
            <a:r>
              <a:rPr sz="1600" b="1" spc="-50" dirty="0" err="1">
                <a:solidFill>
                  <a:srgbClr val="5EB3E4"/>
                </a:solidFill>
                <a:latin typeface="Nunito" pitchFamily="2" charset="0"/>
                <a:cs typeface="Tahoma"/>
              </a:rPr>
              <a:t>collega’s</a:t>
            </a:r>
            <a:r>
              <a:rPr sz="1600" b="1" spc="-50" dirty="0">
                <a:solidFill>
                  <a:srgbClr val="5EB3E4"/>
                </a:solidFill>
                <a:latin typeface="Nunito" pitchFamily="2" charset="0"/>
                <a:cs typeface="Tahoma"/>
              </a:rPr>
              <a:t> </a:t>
            </a:r>
            <a:r>
              <a:rPr sz="1600" b="1" spc="-70" dirty="0" err="1">
                <a:solidFill>
                  <a:srgbClr val="5EB3E4"/>
                </a:solidFill>
                <a:latin typeface="Nunito" pitchFamily="2" charset="0"/>
                <a:cs typeface="Tahoma"/>
              </a:rPr>
              <a:t>verzorgenden</a:t>
            </a:r>
            <a:r>
              <a:rPr sz="1600" b="1" spc="-50" dirty="0">
                <a:solidFill>
                  <a:srgbClr val="5EB3E4"/>
                </a:solidFill>
                <a:latin typeface="Nunito" pitchFamily="2" charset="0"/>
                <a:cs typeface="Tahoma"/>
              </a:rPr>
              <a:t> </a:t>
            </a:r>
            <a:r>
              <a:rPr sz="1600" b="1" spc="-75" dirty="0">
                <a:solidFill>
                  <a:srgbClr val="5EB3E4"/>
                </a:solidFill>
                <a:latin typeface="Nunito" pitchFamily="2" charset="0"/>
                <a:cs typeface="Tahoma"/>
              </a:rPr>
              <a:t>en</a:t>
            </a:r>
            <a:r>
              <a:rPr sz="1600" b="1" spc="-50" dirty="0">
                <a:solidFill>
                  <a:srgbClr val="5EB3E4"/>
                </a:solidFill>
                <a:latin typeface="Nunito" pitchFamily="2" charset="0"/>
                <a:cs typeface="Tahoma"/>
              </a:rPr>
              <a:t> </a:t>
            </a:r>
            <a:r>
              <a:rPr sz="1600" b="1" spc="-70" dirty="0">
                <a:solidFill>
                  <a:srgbClr val="5EB3E4"/>
                </a:solidFill>
                <a:latin typeface="Nunito" pitchFamily="2" charset="0"/>
                <a:cs typeface="Tahoma"/>
              </a:rPr>
              <a:t>huishoudhulpen </a:t>
            </a:r>
            <a:r>
              <a:rPr sz="1600" b="1" spc="-65" dirty="0">
                <a:solidFill>
                  <a:srgbClr val="5EB3E4"/>
                </a:solidFill>
                <a:latin typeface="Nunito" pitchFamily="2" charset="0"/>
                <a:cs typeface="Tahoma"/>
              </a:rPr>
              <a:t> </a:t>
            </a:r>
            <a:r>
              <a:rPr sz="1600" b="1" spc="-85" dirty="0">
                <a:solidFill>
                  <a:srgbClr val="5EB3E4"/>
                </a:solidFill>
                <a:latin typeface="Nunito" pitchFamily="2" charset="0"/>
                <a:cs typeface="Tahoma"/>
              </a:rPr>
              <a:t>wer</a:t>
            </a:r>
            <a:r>
              <a:rPr sz="1600" b="1" spc="-70" dirty="0">
                <a:solidFill>
                  <a:srgbClr val="5EB3E4"/>
                </a:solidFill>
                <a:latin typeface="Nunito" pitchFamily="2" charset="0"/>
                <a:cs typeface="Tahoma"/>
              </a:rPr>
              <a:t>k</a:t>
            </a:r>
            <a:r>
              <a:rPr sz="1600" b="1" spc="-45" dirty="0">
                <a:solidFill>
                  <a:srgbClr val="5EB3E4"/>
                </a:solidFill>
                <a:latin typeface="Nunito" pitchFamily="2" charset="0"/>
                <a:cs typeface="Tahoma"/>
              </a:rPr>
              <a:t> </a:t>
            </a:r>
            <a:r>
              <a:rPr sz="1600" b="1" spc="-85" dirty="0">
                <a:solidFill>
                  <a:srgbClr val="5EB3E4"/>
                </a:solidFill>
                <a:latin typeface="Nunito" pitchFamily="2" charset="0"/>
                <a:cs typeface="Tahoma"/>
              </a:rPr>
              <a:t>j</a:t>
            </a:r>
            <a:r>
              <a:rPr sz="1600" b="1" spc="-110" dirty="0">
                <a:solidFill>
                  <a:srgbClr val="5EB3E4"/>
                </a:solidFill>
                <a:latin typeface="Nunito" pitchFamily="2" charset="0"/>
                <a:cs typeface="Tahoma"/>
              </a:rPr>
              <a:t>e</a:t>
            </a:r>
            <a:r>
              <a:rPr sz="1600" b="1" spc="-50" dirty="0">
                <a:solidFill>
                  <a:srgbClr val="5EB3E4"/>
                </a:solidFill>
                <a:latin typeface="Nunito" pitchFamily="2" charset="0"/>
                <a:cs typeface="Tahoma"/>
              </a:rPr>
              <a:t> </a:t>
            </a:r>
            <a:r>
              <a:rPr sz="1600" b="1" spc="-80" dirty="0">
                <a:solidFill>
                  <a:srgbClr val="5EB3E4"/>
                </a:solidFill>
                <a:latin typeface="Nunito" pitchFamily="2" charset="0"/>
                <a:cs typeface="Tahoma"/>
              </a:rPr>
              <a:t>vanui</a:t>
            </a:r>
            <a:r>
              <a:rPr sz="1600" b="1" spc="-50" dirty="0">
                <a:solidFill>
                  <a:srgbClr val="5EB3E4"/>
                </a:solidFill>
                <a:latin typeface="Nunito" pitchFamily="2" charset="0"/>
                <a:cs typeface="Tahoma"/>
              </a:rPr>
              <a:t>t </a:t>
            </a:r>
            <a:r>
              <a:rPr sz="1600" b="1" spc="-65" dirty="0">
                <a:solidFill>
                  <a:srgbClr val="5EB3E4"/>
                </a:solidFill>
                <a:latin typeface="Nunito" pitchFamily="2" charset="0"/>
                <a:cs typeface="Tahoma"/>
              </a:rPr>
              <a:t>kleine,  </a:t>
            </a:r>
            <a:r>
              <a:rPr sz="1600" b="1" spc="-70" dirty="0">
                <a:solidFill>
                  <a:srgbClr val="5EB3E4"/>
                </a:solidFill>
                <a:latin typeface="Nunito" pitchFamily="2" charset="0"/>
                <a:cs typeface="Tahoma"/>
              </a:rPr>
              <a:t>zel</a:t>
            </a:r>
            <a:r>
              <a:rPr sz="1600" b="1" spc="-80" dirty="0">
                <a:solidFill>
                  <a:srgbClr val="5EB3E4"/>
                </a:solidFill>
                <a:latin typeface="Nunito" pitchFamily="2" charset="0"/>
                <a:cs typeface="Tahoma"/>
              </a:rPr>
              <a:t>f</a:t>
            </a:r>
            <a:r>
              <a:rPr sz="1600" b="1" spc="-70" dirty="0">
                <a:solidFill>
                  <a:srgbClr val="5EB3E4"/>
                </a:solidFill>
                <a:latin typeface="Nunito" pitchFamily="2" charset="0"/>
                <a:cs typeface="Tahoma"/>
              </a:rPr>
              <a:t>organiserend</a:t>
            </a:r>
            <a:r>
              <a:rPr sz="1600" b="1" spc="-60" dirty="0">
                <a:solidFill>
                  <a:srgbClr val="5EB3E4"/>
                </a:solidFill>
                <a:latin typeface="Nunito" pitchFamily="2" charset="0"/>
                <a:cs typeface="Tahoma"/>
              </a:rPr>
              <a:t>e</a:t>
            </a:r>
            <a:r>
              <a:rPr sz="1600" b="1" spc="-45" dirty="0">
                <a:solidFill>
                  <a:srgbClr val="5EB3E4"/>
                </a:solidFill>
                <a:latin typeface="Nunito" pitchFamily="2" charset="0"/>
                <a:cs typeface="Tahoma"/>
              </a:rPr>
              <a:t> </a:t>
            </a:r>
            <a:r>
              <a:rPr sz="1600" b="1" spc="-60" dirty="0">
                <a:solidFill>
                  <a:srgbClr val="5EB3E4"/>
                </a:solidFill>
                <a:latin typeface="Nunito" pitchFamily="2" charset="0"/>
                <a:cs typeface="Tahoma"/>
              </a:rPr>
              <a:t>teams.</a:t>
            </a:r>
            <a:r>
              <a:rPr lang="nl-BE" sz="1600" b="1" spc="-60" dirty="0">
                <a:solidFill>
                  <a:srgbClr val="5EB3E4"/>
                </a:solidFill>
                <a:latin typeface="Nunito" pitchFamily="2" charset="0"/>
                <a:cs typeface="Tahoma"/>
              </a:rPr>
              <a:t>  </a:t>
            </a:r>
            <a:r>
              <a:rPr sz="1600" b="1" spc="-65" dirty="0" err="1">
                <a:solidFill>
                  <a:srgbClr val="5EB3E4"/>
                </a:solidFill>
                <a:latin typeface="Nunito" pitchFamily="2" charset="0"/>
                <a:cs typeface="Tahoma"/>
              </a:rPr>
              <a:t>Same</a:t>
            </a:r>
            <a:r>
              <a:rPr sz="1600" b="1" spc="-45" dirty="0" err="1">
                <a:solidFill>
                  <a:srgbClr val="5EB3E4"/>
                </a:solidFill>
                <a:latin typeface="Nunito" pitchFamily="2" charset="0"/>
                <a:cs typeface="Tahoma"/>
              </a:rPr>
              <a:t>n</a:t>
            </a:r>
            <a:r>
              <a:rPr sz="1600" b="1" spc="-50" dirty="0">
                <a:solidFill>
                  <a:srgbClr val="5EB3E4"/>
                </a:solidFill>
                <a:latin typeface="Nunito" pitchFamily="2" charset="0"/>
                <a:cs typeface="Tahoma"/>
              </a:rPr>
              <a:t> </a:t>
            </a:r>
            <a:r>
              <a:rPr sz="1600" b="1" spc="-80" dirty="0">
                <a:solidFill>
                  <a:srgbClr val="5EB3E4"/>
                </a:solidFill>
                <a:latin typeface="Nunito" pitchFamily="2" charset="0"/>
                <a:cs typeface="Tahoma"/>
              </a:rPr>
              <a:t>zij</a:t>
            </a:r>
            <a:r>
              <a:rPr sz="1600" b="1" spc="-105" dirty="0">
                <a:solidFill>
                  <a:srgbClr val="5EB3E4"/>
                </a:solidFill>
                <a:latin typeface="Nunito" pitchFamily="2" charset="0"/>
                <a:cs typeface="Tahoma"/>
              </a:rPr>
              <a:t>n</a:t>
            </a:r>
            <a:r>
              <a:rPr sz="1600" b="1" spc="-50" dirty="0">
                <a:solidFill>
                  <a:srgbClr val="5EB3E4"/>
                </a:solidFill>
                <a:latin typeface="Nunito" pitchFamily="2" charset="0"/>
                <a:cs typeface="Tahoma"/>
              </a:rPr>
              <a:t> </a:t>
            </a:r>
            <a:r>
              <a:rPr sz="1600" b="1" spc="-75" dirty="0">
                <a:solidFill>
                  <a:srgbClr val="5EB3E4"/>
                </a:solidFill>
                <a:latin typeface="Nunito" pitchFamily="2" charset="0"/>
                <a:cs typeface="Tahoma"/>
              </a:rPr>
              <a:t>julli</a:t>
            </a:r>
            <a:r>
              <a:rPr sz="1600" b="1" spc="-95" dirty="0">
                <a:solidFill>
                  <a:srgbClr val="5EB3E4"/>
                </a:solidFill>
                <a:latin typeface="Nunito" pitchFamily="2" charset="0"/>
                <a:cs typeface="Tahoma"/>
              </a:rPr>
              <a:t>e</a:t>
            </a:r>
            <a:r>
              <a:rPr sz="1600" b="1" spc="-50" dirty="0">
                <a:solidFill>
                  <a:srgbClr val="5EB3E4"/>
                </a:solidFill>
                <a:latin typeface="Nunito" pitchFamily="2" charset="0"/>
                <a:cs typeface="Tahoma"/>
              </a:rPr>
              <a:t> </a:t>
            </a:r>
            <a:r>
              <a:rPr sz="1600" b="1" spc="-80" dirty="0">
                <a:solidFill>
                  <a:srgbClr val="5EB3E4"/>
                </a:solidFill>
                <a:latin typeface="Nunito" pitchFamily="2" charset="0"/>
                <a:cs typeface="Tahoma"/>
              </a:rPr>
              <a:t>verant</a:t>
            </a:r>
            <a:r>
              <a:rPr sz="1600" b="1" spc="-70" dirty="0">
                <a:solidFill>
                  <a:srgbClr val="5EB3E4"/>
                </a:solidFill>
                <a:latin typeface="Nunito" pitchFamily="2" charset="0"/>
                <a:cs typeface="Tahoma"/>
              </a:rPr>
              <a:t>woordelijk  </a:t>
            </a:r>
            <a:r>
              <a:rPr sz="1600" b="1" spc="-55" dirty="0">
                <a:solidFill>
                  <a:srgbClr val="5EB3E4"/>
                </a:solidFill>
                <a:latin typeface="Nunito" pitchFamily="2" charset="0"/>
                <a:cs typeface="Tahoma"/>
              </a:rPr>
              <a:t>voo</a:t>
            </a:r>
            <a:r>
              <a:rPr sz="1600" b="1" spc="-60" dirty="0">
                <a:solidFill>
                  <a:srgbClr val="5EB3E4"/>
                </a:solidFill>
                <a:latin typeface="Nunito" pitchFamily="2" charset="0"/>
                <a:cs typeface="Tahoma"/>
              </a:rPr>
              <a:t>r</a:t>
            </a:r>
            <a:r>
              <a:rPr sz="1600" b="1" spc="-50" dirty="0">
                <a:solidFill>
                  <a:srgbClr val="5EB3E4"/>
                </a:solidFill>
                <a:latin typeface="Nunito" pitchFamily="2" charset="0"/>
                <a:cs typeface="Tahoma"/>
              </a:rPr>
              <a:t> </a:t>
            </a:r>
            <a:r>
              <a:rPr sz="1600" b="1" spc="-60" dirty="0">
                <a:solidFill>
                  <a:srgbClr val="5EB3E4"/>
                </a:solidFill>
                <a:latin typeface="Nunito" pitchFamily="2" charset="0"/>
                <a:cs typeface="Tahoma"/>
              </a:rPr>
              <a:t>d</a:t>
            </a:r>
            <a:r>
              <a:rPr sz="1600" b="1" spc="-45" dirty="0">
                <a:solidFill>
                  <a:srgbClr val="5EB3E4"/>
                </a:solidFill>
                <a:latin typeface="Nunito" pitchFamily="2" charset="0"/>
                <a:cs typeface="Tahoma"/>
              </a:rPr>
              <a:t>e</a:t>
            </a:r>
            <a:r>
              <a:rPr sz="1600" b="1" spc="-50" dirty="0">
                <a:solidFill>
                  <a:srgbClr val="5EB3E4"/>
                </a:solidFill>
                <a:latin typeface="Nunito" pitchFamily="2" charset="0"/>
                <a:cs typeface="Tahoma"/>
              </a:rPr>
              <a:t> </a:t>
            </a:r>
            <a:r>
              <a:rPr sz="1600" b="1" spc="-80" dirty="0">
                <a:solidFill>
                  <a:srgbClr val="5EB3E4"/>
                </a:solidFill>
                <a:latin typeface="Nunito" pitchFamily="2" charset="0"/>
                <a:cs typeface="Tahoma"/>
              </a:rPr>
              <a:t>klanten</a:t>
            </a:r>
            <a:r>
              <a:rPr sz="1600" b="1" spc="-50" dirty="0">
                <a:solidFill>
                  <a:srgbClr val="5EB3E4"/>
                </a:solidFill>
                <a:latin typeface="Nunito" pitchFamily="2" charset="0"/>
                <a:cs typeface="Tahoma"/>
              </a:rPr>
              <a:t> </a:t>
            </a:r>
            <a:r>
              <a:rPr sz="1600" b="1" spc="-55" dirty="0">
                <a:solidFill>
                  <a:srgbClr val="5EB3E4"/>
                </a:solidFill>
                <a:latin typeface="Nunito" pitchFamily="2" charset="0"/>
                <a:cs typeface="Tahoma"/>
              </a:rPr>
              <a:t>i</a:t>
            </a:r>
            <a:r>
              <a:rPr sz="1600" b="1" spc="-80" dirty="0">
                <a:solidFill>
                  <a:srgbClr val="5EB3E4"/>
                </a:solidFill>
                <a:latin typeface="Nunito" pitchFamily="2" charset="0"/>
                <a:cs typeface="Tahoma"/>
              </a:rPr>
              <a:t>n</a:t>
            </a:r>
            <a:r>
              <a:rPr sz="1600" b="1" spc="-50" dirty="0">
                <a:solidFill>
                  <a:srgbClr val="5EB3E4"/>
                </a:solidFill>
                <a:latin typeface="Nunito" pitchFamily="2" charset="0"/>
                <a:cs typeface="Tahoma"/>
              </a:rPr>
              <a:t> </a:t>
            </a:r>
            <a:r>
              <a:rPr sz="1600" b="1" spc="-85" dirty="0">
                <a:solidFill>
                  <a:srgbClr val="5EB3E4"/>
                </a:solidFill>
                <a:latin typeface="Nunito" pitchFamily="2" charset="0"/>
                <a:cs typeface="Tahoma"/>
              </a:rPr>
              <a:t>jo</a:t>
            </a:r>
            <a:r>
              <a:rPr sz="1600" b="1" spc="-70" dirty="0">
                <a:solidFill>
                  <a:srgbClr val="5EB3E4"/>
                </a:solidFill>
                <a:latin typeface="Nunito" pitchFamily="2" charset="0"/>
                <a:cs typeface="Tahoma"/>
              </a:rPr>
              <a:t>u</a:t>
            </a:r>
            <a:r>
              <a:rPr sz="1600" b="1" spc="-75" dirty="0">
                <a:solidFill>
                  <a:srgbClr val="5EB3E4"/>
                </a:solidFill>
                <a:latin typeface="Nunito" pitchFamily="2" charset="0"/>
                <a:cs typeface="Tahoma"/>
              </a:rPr>
              <a:t>w</a:t>
            </a:r>
            <a:r>
              <a:rPr sz="1600" b="1" spc="-50" dirty="0">
                <a:solidFill>
                  <a:srgbClr val="5EB3E4"/>
                </a:solidFill>
                <a:latin typeface="Nunito" pitchFamily="2" charset="0"/>
                <a:cs typeface="Tahoma"/>
              </a:rPr>
              <a:t> </a:t>
            </a:r>
            <a:r>
              <a:rPr sz="1600" b="1" spc="-55" dirty="0">
                <a:solidFill>
                  <a:srgbClr val="5EB3E4"/>
                </a:solidFill>
                <a:latin typeface="Nunito" pitchFamily="2" charset="0"/>
                <a:cs typeface="Tahoma"/>
              </a:rPr>
              <a:t>regio.</a:t>
            </a:r>
            <a:endParaRPr sz="1600" dirty="0">
              <a:latin typeface="Nunito" pitchFamily="2" charset="0"/>
              <a:cs typeface="Tahoma"/>
            </a:endParaRPr>
          </a:p>
        </p:txBody>
      </p:sp>
      <p:sp>
        <p:nvSpPr>
          <p:cNvPr id="10" name="object 12"/>
          <p:cNvSpPr/>
          <p:nvPr/>
        </p:nvSpPr>
        <p:spPr>
          <a:xfrm>
            <a:off x="-1" y="234545"/>
            <a:ext cx="4278923" cy="586740"/>
          </a:xfrm>
          <a:custGeom>
            <a:avLst/>
            <a:gdLst/>
            <a:ahLst/>
            <a:cxnLst/>
            <a:rect l="l" t="t" r="r" b="b"/>
            <a:pathLst>
              <a:path w="2970530" h="586740">
                <a:moveTo>
                  <a:pt x="2676754" y="0"/>
                </a:moveTo>
                <a:lnTo>
                  <a:pt x="0" y="0"/>
                </a:lnTo>
                <a:lnTo>
                  <a:pt x="0" y="586486"/>
                </a:lnTo>
                <a:lnTo>
                  <a:pt x="2676754" y="586486"/>
                </a:lnTo>
                <a:lnTo>
                  <a:pt x="2724319" y="582647"/>
                </a:lnTo>
                <a:lnTo>
                  <a:pt x="2769441" y="571535"/>
                </a:lnTo>
                <a:lnTo>
                  <a:pt x="2811515" y="553754"/>
                </a:lnTo>
                <a:lnTo>
                  <a:pt x="2849939" y="529906"/>
                </a:lnTo>
                <a:lnTo>
                  <a:pt x="2884107" y="500595"/>
                </a:lnTo>
                <a:lnTo>
                  <a:pt x="2913418" y="466427"/>
                </a:lnTo>
                <a:lnTo>
                  <a:pt x="2937266" y="428003"/>
                </a:lnTo>
                <a:lnTo>
                  <a:pt x="2955047" y="385929"/>
                </a:lnTo>
                <a:lnTo>
                  <a:pt x="2966159" y="340807"/>
                </a:lnTo>
                <a:lnTo>
                  <a:pt x="2969997" y="293243"/>
                </a:lnTo>
                <a:lnTo>
                  <a:pt x="2966159" y="245678"/>
                </a:lnTo>
                <a:lnTo>
                  <a:pt x="2955047" y="200556"/>
                </a:lnTo>
                <a:lnTo>
                  <a:pt x="2937266" y="158482"/>
                </a:lnTo>
                <a:lnTo>
                  <a:pt x="2913418" y="120058"/>
                </a:lnTo>
                <a:lnTo>
                  <a:pt x="2884107" y="85890"/>
                </a:lnTo>
                <a:lnTo>
                  <a:pt x="2849939" y="56579"/>
                </a:lnTo>
                <a:lnTo>
                  <a:pt x="2811515" y="32731"/>
                </a:lnTo>
                <a:lnTo>
                  <a:pt x="2769441" y="14950"/>
                </a:lnTo>
                <a:lnTo>
                  <a:pt x="2724319" y="3838"/>
                </a:lnTo>
                <a:lnTo>
                  <a:pt x="2676754" y="0"/>
                </a:lnTo>
                <a:close/>
              </a:path>
            </a:pathLst>
          </a:custGeom>
          <a:solidFill>
            <a:srgbClr val="5EB3E4"/>
          </a:solidFill>
        </p:spPr>
        <p:txBody>
          <a:bodyPr wrap="square" lIns="0" tIns="0" rIns="0" bIns="0" rtlCol="0"/>
          <a:lstStyle/>
          <a:p>
            <a:endParaRPr>
              <a:latin typeface="Nunito" pitchFamily="2" charset="0"/>
            </a:endParaRPr>
          </a:p>
        </p:txBody>
      </p:sp>
      <p:sp>
        <p:nvSpPr>
          <p:cNvPr id="11" name="object 13"/>
          <p:cNvSpPr txBox="1"/>
          <p:nvPr/>
        </p:nvSpPr>
        <p:spPr>
          <a:xfrm>
            <a:off x="201929" y="396470"/>
            <a:ext cx="3549456" cy="290464"/>
          </a:xfrm>
          <a:prstGeom prst="rect">
            <a:avLst/>
          </a:prstGeom>
        </p:spPr>
        <p:txBody>
          <a:bodyPr vert="horz" wrap="square" lIns="0" tIns="13335" rIns="0" bIns="0" rtlCol="0">
            <a:spAutoFit/>
          </a:bodyPr>
          <a:lstStyle/>
          <a:p>
            <a:pPr marL="12700">
              <a:lnSpc>
                <a:spcPct val="100000"/>
              </a:lnSpc>
              <a:spcBef>
                <a:spcPts val="105"/>
              </a:spcBef>
            </a:pPr>
            <a:r>
              <a:rPr spc="40" dirty="0">
                <a:solidFill>
                  <a:srgbClr val="FFFFFF"/>
                </a:solidFill>
                <a:latin typeface="Nunito" pitchFamily="2" charset="0"/>
                <a:cs typeface="Tahoma"/>
              </a:rPr>
              <a:t>Een</a:t>
            </a:r>
            <a:r>
              <a:rPr spc="-60" dirty="0">
                <a:solidFill>
                  <a:srgbClr val="FFFFFF"/>
                </a:solidFill>
                <a:latin typeface="Nunito" pitchFamily="2" charset="0"/>
                <a:cs typeface="Tahoma"/>
              </a:rPr>
              <a:t> </a:t>
            </a:r>
            <a:r>
              <a:rPr spc="-10" dirty="0">
                <a:solidFill>
                  <a:srgbClr val="FFFFFF"/>
                </a:solidFill>
                <a:latin typeface="Nunito" pitchFamily="2" charset="0"/>
                <a:cs typeface="Tahoma"/>
              </a:rPr>
              <a:t>job</a:t>
            </a:r>
            <a:r>
              <a:rPr spc="-60" dirty="0">
                <a:solidFill>
                  <a:srgbClr val="FFFFFF"/>
                </a:solidFill>
                <a:latin typeface="Nunito" pitchFamily="2" charset="0"/>
                <a:cs typeface="Tahoma"/>
              </a:rPr>
              <a:t> </a:t>
            </a:r>
            <a:r>
              <a:rPr spc="15" dirty="0" err="1">
                <a:solidFill>
                  <a:srgbClr val="FFFFFF"/>
                </a:solidFill>
                <a:latin typeface="Nunito" pitchFamily="2" charset="0"/>
                <a:cs typeface="Tahoma"/>
              </a:rPr>
              <a:t>als</a:t>
            </a:r>
            <a:r>
              <a:rPr spc="-55" dirty="0">
                <a:solidFill>
                  <a:srgbClr val="FFFFFF"/>
                </a:solidFill>
                <a:latin typeface="Nunito" pitchFamily="2" charset="0"/>
                <a:cs typeface="Tahoma"/>
              </a:rPr>
              <a:t> </a:t>
            </a:r>
            <a:r>
              <a:rPr b="1" spc="-80" dirty="0" err="1">
                <a:solidFill>
                  <a:srgbClr val="FFFFFF"/>
                </a:solidFill>
                <a:latin typeface="Nunito" pitchFamily="2" charset="0"/>
                <a:cs typeface="Tahoma"/>
              </a:rPr>
              <a:t>verzorgende</a:t>
            </a:r>
            <a:r>
              <a:rPr lang="nl-NL" b="1" spc="-80" dirty="0">
                <a:solidFill>
                  <a:srgbClr val="FFFFFF"/>
                </a:solidFill>
                <a:latin typeface="Nunito" pitchFamily="2" charset="0"/>
                <a:cs typeface="Tahoma"/>
              </a:rPr>
              <a:t> thuiszorg</a:t>
            </a:r>
            <a:endParaRPr dirty="0">
              <a:latin typeface="Nunito" pitchFamily="2" charset="0"/>
              <a:cs typeface="Tahoma"/>
            </a:endParaRPr>
          </a:p>
        </p:txBody>
      </p:sp>
      <p:sp>
        <p:nvSpPr>
          <p:cNvPr id="12" name="object 2"/>
          <p:cNvSpPr/>
          <p:nvPr/>
        </p:nvSpPr>
        <p:spPr>
          <a:xfrm>
            <a:off x="6410325" y="1"/>
            <a:ext cx="5781675" cy="6858000"/>
          </a:xfrm>
          <a:custGeom>
            <a:avLst/>
            <a:gdLst/>
            <a:ahLst/>
            <a:cxnLst/>
            <a:rect l="l" t="t" r="r" b="b"/>
            <a:pathLst>
              <a:path w="3600450" h="7560309">
                <a:moveTo>
                  <a:pt x="3599992" y="0"/>
                </a:moveTo>
                <a:lnTo>
                  <a:pt x="0" y="0"/>
                </a:lnTo>
                <a:lnTo>
                  <a:pt x="0" y="7559992"/>
                </a:lnTo>
                <a:lnTo>
                  <a:pt x="3599992" y="7559992"/>
                </a:lnTo>
                <a:lnTo>
                  <a:pt x="3599992" y="0"/>
                </a:lnTo>
                <a:close/>
              </a:path>
            </a:pathLst>
          </a:custGeom>
          <a:solidFill>
            <a:srgbClr val="CCEEFA"/>
          </a:solidFill>
        </p:spPr>
        <p:txBody>
          <a:bodyPr wrap="square" lIns="0" tIns="0" rIns="0" bIns="0" rtlCol="0"/>
          <a:lstStyle/>
          <a:p>
            <a:endParaRPr>
              <a:latin typeface="Nunito" pitchFamily="2" charset="0"/>
            </a:endParaRPr>
          </a:p>
        </p:txBody>
      </p:sp>
      <p:sp>
        <p:nvSpPr>
          <p:cNvPr id="22" name="Tekstvak 21">
            <a:extLst>
              <a:ext uri="{FF2B5EF4-FFF2-40B4-BE49-F238E27FC236}">
                <a16:creationId xmlns:a16="http://schemas.microsoft.com/office/drawing/2014/main" id="{88D3B074-8AD5-E3DD-92B0-D5978FC5EB8F}"/>
              </a:ext>
            </a:extLst>
          </p:cNvPr>
          <p:cNvSpPr txBox="1"/>
          <p:nvPr/>
        </p:nvSpPr>
        <p:spPr>
          <a:xfrm>
            <a:off x="5766942" y="5340933"/>
            <a:ext cx="6363586" cy="369332"/>
          </a:xfrm>
          <a:prstGeom prst="rect">
            <a:avLst/>
          </a:prstGeom>
          <a:noFill/>
        </p:spPr>
        <p:txBody>
          <a:bodyPr wrap="square">
            <a:spAutoFit/>
          </a:bodyPr>
          <a:lstStyle/>
          <a:p>
            <a:r>
              <a:rPr lang="nl-BE" dirty="0"/>
              <a:t>Getuigenis video (internet verbinding noodzakelijk)</a:t>
            </a:r>
            <a:endParaRPr lang="nl-BE" dirty="0">
              <a:hlinkClick r:id="rId5"/>
            </a:endParaRPr>
          </a:p>
        </p:txBody>
      </p:sp>
      <p:sp>
        <p:nvSpPr>
          <p:cNvPr id="5" name="object 4"/>
          <p:cNvSpPr txBox="1"/>
          <p:nvPr/>
        </p:nvSpPr>
        <p:spPr>
          <a:xfrm>
            <a:off x="388845" y="3099054"/>
            <a:ext cx="1593850" cy="259045"/>
          </a:xfrm>
          <a:prstGeom prst="rect">
            <a:avLst/>
          </a:prstGeom>
        </p:spPr>
        <p:txBody>
          <a:bodyPr vert="horz" wrap="square" lIns="0" tIns="12700" rIns="0" bIns="0" rtlCol="0">
            <a:spAutoFit/>
          </a:bodyPr>
          <a:lstStyle/>
          <a:p>
            <a:pPr marL="12700">
              <a:lnSpc>
                <a:spcPct val="100000"/>
              </a:lnSpc>
              <a:spcBef>
                <a:spcPts val="100"/>
              </a:spcBef>
            </a:pPr>
            <a:r>
              <a:rPr sz="1600" b="1" spc="-40" dirty="0">
                <a:solidFill>
                  <a:srgbClr val="1E889F"/>
                </a:solidFill>
                <a:latin typeface="Nunito" pitchFamily="2" charset="0"/>
                <a:cs typeface="Tahoma"/>
              </a:rPr>
              <a:t>Jou</a:t>
            </a:r>
            <a:r>
              <a:rPr sz="1600" b="1" spc="-55" dirty="0">
                <a:solidFill>
                  <a:srgbClr val="1E889F"/>
                </a:solidFill>
                <a:latin typeface="Nunito" pitchFamily="2" charset="0"/>
                <a:cs typeface="Tahoma"/>
              </a:rPr>
              <a:t>w</a:t>
            </a:r>
            <a:r>
              <a:rPr sz="1600" b="1" spc="-15" dirty="0">
                <a:solidFill>
                  <a:srgbClr val="1E889F"/>
                </a:solidFill>
                <a:latin typeface="Nunito" pitchFamily="2" charset="0"/>
                <a:cs typeface="Tahoma"/>
              </a:rPr>
              <a:t> </a:t>
            </a:r>
            <a:r>
              <a:rPr sz="1600" b="1" spc="-70" dirty="0">
                <a:solidFill>
                  <a:srgbClr val="1E889F"/>
                </a:solidFill>
                <a:latin typeface="Nunito" pitchFamily="2" charset="0"/>
                <a:cs typeface="Tahoma"/>
              </a:rPr>
              <a:t>taken</a:t>
            </a:r>
            <a:r>
              <a:rPr sz="1600" b="1" spc="-15" dirty="0">
                <a:solidFill>
                  <a:srgbClr val="1E889F"/>
                </a:solidFill>
                <a:latin typeface="Nunito" pitchFamily="2" charset="0"/>
                <a:cs typeface="Tahoma"/>
              </a:rPr>
              <a:t> </a:t>
            </a:r>
            <a:r>
              <a:rPr sz="1600" b="1" spc="-80" dirty="0">
                <a:solidFill>
                  <a:srgbClr val="1E889F"/>
                </a:solidFill>
                <a:latin typeface="Nunito" pitchFamily="2" charset="0"/>
                <a:cs typeface="Tahoma"/>
              </a:rPr>
              <a:t>zijn:</a:t>
            </a:r>
            <a:endParaRPr sz="1600" dirty="0">
              <a:solidFill>
                <a:srgbClr val="1E889F"/>
              </a:solidFill>
              <a:latin typeface="Nunito" pitchFamily="2" charset="0"/>
              <a:cs typeface="Tahoma"/>
            </a:endParaRPr>
          </a:p>
        </p:txBody>
      </p:sp>
      <p:sp>
        <p:nvSpPr>
          <p:cNvPr id="6" name="object 5"/>
          <p:cNvSpPr txBox="1"/>
          <p:nvPr/>
        </p:nvSpPr>
        <p:spPr>
          <a:xfrm>
            <a:off x="388845" y="3429000"/>
            <a:ext cx="4203700" cy="1911933"/>
          </a:xfrm>
          <a:prstGeom prst="rect">
            <a:avLst/>
          </a:prstGeom>
        </p:spPr>
        <p:txBody>
          <a:bodyPr vert="horz" wrap="square" lIns="0" tIns="27939" rIns="0" bIns="0" rtlCol="0">
            <a:spAutoFit/>
          </a:bodyPr>
          <a:lstStyle/>
          <a:p>
            <a:pPr marL="152400" indent="-140335">
              <a:lnSpc>
                <a:spcPct val="100000"/>
              </a:lnSpc>
              <a:spcBef>
                <a:spcPts val="219"/>
              </a:spcBef>
              <a:buSzPct val="77777"/>
              <a:buChar char="•"/>
              <a:tabLst>
                <a:tab pos="153035" algn="l"/>
              </a:tabLst>
            </a:pPr>
            <a:r>
              <a:rPr sz="1400" spc="35" dirty="0">
                <a:solidFill>
                  <a:srgbClr val="231F20"/>
                </a:solidFill>
                <a:latin typeface="Nunito" pitchFamily="2" charset="0"/>
                <a:cs typeface="Tahoma"/>
              </a:rPr>
              <a:t>Je</a:t>
            </a:r>
            <a:r>
              <a:rPr sz="1400" spc="-35" dirty="0">
                <a:solidFill>
                  <a:srgbClr val="231F20"/>
                </a:solidFill>
                <a:latin typeface="Nunito" pitchFamily="2" charset="0"/>
                <a:cs typeface="Tahoma"/>
              </a:rPr>
              <a:t> </a:t>
            </a:r>
            <a:r>
              <a:rPr sz="1400" spc="-5" dirty="0">
                <a:solidFill>
                  <a:srgbClr val="231F20"/>
                </a:solidFill>
                <a:latin typeface="Nunito" pitchFamily="2" charset="0"/>
                <a:cs typeface="Tahoma"/>
              </a:rPr>
              <a:t>staat</a:t>
            </a:r>
            <a:r>
              <a:rPr sz="1400" spc="-35" dirty="0">
                <a:solidFill>
                  <a:srgbClr val="231F20"/>
                </a:solidFill>
                <a:latin typeface="Nunito" pitchFamily="2" charset="0"/>
                <a:cs typeface="Tahoma"/>
              </a:rPr>
              <a:t> </a:t>
            </a:r>
            <a:r>
              <a:rPr sz="1400" dirty="0">
                <a:solidFill>
                  <a:srgbClr val="231F20"/>
                </a:solidFill>
                <a:latin typeface="Nunito" pitchFamily="2" charset="0"/>
                <a:cs typeface="Tahoma"/>
              </a:rPr>
              <a:t>in</a:t>
            </a:r>
            <a:r>
              <a:rPr sz="1400" spc="-35" dirty="0">
                <a:solidFill>
                  <a:srgbClr val="231F20"/>
                </a:solidFill>
                <a:latin typeface="Nunito" pitchFamily="2" charset="0"/>
                <a:cs typeface="Tahoma"/>
              </a:rPr>
              <a:t> </a:t>
            </a:r>
            <a:r>
              <a:rPr sz="1400" spc="-5" dirty="0">
                <a:solidFill>
                  <a:srgbClr val="231F20"/>
                </a:solidFill>
                <a:latin typeface="Nunito" pitchFamily="2" charset="0"/>
                <a:cs typeface="Tahoma"/>
              </a:rPr>
              <a:t>voor</a:t>
            </a:r>
            <a:r>
              <a:rPr sz="1400" spc="-30" dirty="0">
                <a:solidFill>
                  <a:srgbClr val="231F20"/>
                </a:solidFill>
                <a:latin typeface="Nunito" pitchFamily="2" charset="0"/>
                <a:cs typeface="Tahoma"/>
              </a:rPr>
              <a:t> </a:t>
            </a:r>
            <a:r>
              <a:rPr sz="1400" spc="15" dirty="0">
                <a:solidFill>
                  <a:srgbClr val="231F20"/>
                </a:solidFill>
                <a:latin typeface="Nunito" pitchFamily="2" charset="0"/>
                <a:cs typeface="Tahoma"/>
              </a:rPr>
              <a:t>de</a:t>
            </a:r>
            <a:r>
              <a:rPr sz="1400" spc="-35" dirty="0">
                <a:solidFill>
                  <a:srgbClr val="231F20"/>
                </a:solidFill>
                <a:latin typeface="Nunito" pitchFamily="2" charset="0"/>
                <a:cs typeface="Tahoma"/>
              </a:rPr>
              <a:t> </a:t>
            </a:r>
            <a:r>
              <a:rPr sz="1400" dirty="0">
                <a:solidFill>
                  <a:srgbClr val="231F20"/>
                </a:solidFill>
                <a:latin typeface="Nunito" pitchFamily="2" charset="0"/>
                <a:cs typeface="Tahoma"/>
              </a:rPr>
              <a:t>lichaamsverzorging</a:t>
            </a:r>
            <a:r>
              <a:rPr sz="1400" spc="-35" dirty="0">
                <a:solidFill>
                  <a:srgbClr val="231F20"/>
                </a:solidFill>
                <a:latin typeface="Nunito" pitchFamily="2" charset="0"/>
                <a:cs typeface="Tahoma"/>
              </a:rPr>
              <a:t> </a:t>
            </a:r>
            <a:r>
              <a:rPr sz="1400" spc="-15" dirty="0">
                <a:solidFill>
                  <a:srgbClr val="231F20"/>
                </a:solidFill>
                <a:latin typeface="Nunito" pitchFamily="2" charset="0"/>
                <a:cs typeface="Tahoma"/>
              </a:rPr>
              <a:t>van</a:t>
            </a:r>
            <a:r>
              <a:rPr sz="1400" spc="-35" dirty="0">
                <a:solidFill>
                  <a:srgbClr val="231F20"/>
                </a:solidFill>
                <a:latin typeface="Nunito" pitchFamily="2" charset="0"/>
                <a:cs typeface="Tahoma"/>
              </a:rPr>
              <a:t> </a:t>
            </a:r>
            <a:r>
              <a:rPr sz="1400" spc="15" dirty="0">
                <a:solidFill>
                  <a:srgbClr val="231F20"/>
                </a:solidFill>
                <a:latin typeface="Nunito" pitchFamily="2" charset="0"/>
                <a:cs typeface="Tahoma"/>
              </a:rPr>
              <a:t>de</a:t>
            </a:r>
            <a:r>
              <a:rPr sz="1400" spc="-30" dirty="0">
                <a:solidFill>
                  <a:srgbClr val="231F20"/>
                </a:solidFill>
                <a:latin typeface="Nunito" pitchFamily="2" charset="0"/>
                <a:cs typeface="Tahoma"/>
              </a:rPr>
              <a:t> </a:t>
            </a:r>
            <a:r>
              <a:rPr sz="1400" spc="-10" dirty="0">
                <a:solidFill>
                  <a:srgbClr val="231F20"/>
                </a:solidFill>
                <a:latin typeface="Nunito" pitchFamily="2" charset="0"/>
                <a:cs typeface="Tahoma"/>
              </a:rPr>
              <a:t>klant.</a:t>
            </a:r>
            <a:endParaRPr sz="1400" dirty="0">
              <a:latin typeface="Nunito" pitchFamily="2" charset="0"/>
              <a:cs typeface="Tahoma"/>
            </a:endParaRPr>
          </a:p>
          <a:p>
            <a:pPr marL="152400" marR="137795" indent="-140335">
              <a:lnSpc>
                <a:spcPct val="111100"/>
              </a:lnSpc>
              <a:buSzPct val="77777"/>
              <a:buChar char="•"/>
              <a:tabLst>
                <a:tab pos="152400" algn="l"/>
              </a:tabLst>
            </a:pPr>
            <a:r>
              <a:rPr sz="1400" spc="35" dirty="0">
                <a:solidFill>
                  <a:srgbClr val="231F20"/>
                </a:solidFill>
                <a:latin typeface="Nunito" pitchFamily="2" charset="0"/>
                <a:cs typeface="Tahoma"/>
              </a:rPr>
              <a:t>Je</a:t>
            </a:r>
            <a:r>
              <a:rPr sz="1400" spc="-30" dirty="0">
                <a:solidFill>
                  <a:srgbClr val="231F20"/>
                </a:solidFill>
                <a:latin typeface="Nunito" pitchFamily="2" charset="0"/>
                <a:cs typeface="Tahoma"/>
              </a:rPr>
              <a:t> </a:t>
            </a:r>
            <a:r>
              <a:rPr sz="1400" spc="10" dirty="0">
                <a:solidFill>
                  <a:srgbClr val="231F20"/>
                </a:solidFill>
                <a:latin typeface="Nunito" pitchFamily="2" charset="0"/>
                <a:cs typeface="Tahoma"/>
              </a:rPr>
              <a:t>doet</a:t>
            </a:r>
            <a:r>
              <a:rPr sz="1400" spc="-30" dirty="0">
                <a:solidFill>
                  <a:srgbClr val="231F20"/>
                </a:solidFill>
                <a:latin typeface="Nunito" pitchFamily="2" charset="0"/>
                <a:cs typeface="Tahoma"/>
              </a:rPr>
              <a:t> </a:t>
            </a:r>
            <a:r>
              <a:rPr sz="1400" spc="5" dirty="0">
                <a:solidFill>
                  <a:srgbClr val="231F20"/>
                </a:solidFill>
                <a:latin typeface="Nunito" pitchFamily="2" charset="0"/>
                <a:cs typeface="Tahoma"/>
              </a:rPr>
              <a:t>boodschappen</a:t>
            </a:r>
            <a:r>
              <a:rPr sz="1400" spc="-30" dirty="0">
                <a:solidFill>
                  <a:srgbClr val="231F20"/>
                </a:solidFill>
                <a:latin typeface="Nunito" pitchFamily="2" charset="0"/>
                <a:cs typeface="Tahoma"/>
              </a:rPr>
              <a:t> </a:t>
            </a:r>
            <a:r>
              <a:rPr sz="1400" spc="5" dirty="0">
                <a:solidFill>
                  <a:srgbClr val="231F20"/>
                </a:solidFill>
                <a:latin typeface="Nunito" pitchFamily="2" charset="0"/>
                <a:cs typeface="Tahoma"/>
              </a:rPr>
              <a:t>en</a:t>
            </a:r>
            <a:r>
              <a:rPr sz="1400" spc="-30" dirty="0">
                <a:solidFill>
                  <a:srgbClr val="231F20"/>
                </a:solidFill>
                <a:latin typeface="Nunito" pitchFamily="2" charset="0"/>
                <a:cs typeface="Tahoma"/>
              </a:rPr>
              <a:t> </a:t>
            </a:r>
            <a:r>
              <a:rPr sz="1400" spc="-5" dirty="0">
                <a:solidFill>
                  <a:srgbClr val="231F20"/>
                </a:solidFill>
                <a:latin typeface="Nunito" pitchFamily="2" charset="0"/>
                <a:cs typeface="Tahoma"/>
              </a:rPr>
              <a:t>maakt</a:t>
            </a:r>
            <a:r>
              <a:rPr sz="1400" spc="-30" dirty="0">
                <a:solidFill>
                  <a:srgbClr val="231F20"/>
                </a:solidFill>
                <a:latin typeface="Nunito" pitchFamily="2" charset="0"/>
                <a:cs typeface="Tahoma"/>
              </a:rPr>
              <a:t> </a:t>
            </a:r>
            <a:r>
              <a:rPr sz="1400" dirty="0">
                <a:solidFill>
                  <a:srgbClr val="231F20"/>
                </a:solidFill>
                <a:latin typeface="Nunito" pitchFamily="2" charset="0"/>
                <a:cs typeface="Tahoma"/>
              </a:rPr>
              <a:t>maaltijden</a:t>
            </a:r>
            <a:r>
              <a:rPr sz="1400" spc="-30" dirty="0">
                <a:solidFill>
                  <a:srgbClr val="231F20"/>
                </a:solidFill>
                <a:latin typeface="Nunito" pitchFamily="2" charset="0"/>
                <a:cs typeface="Tahoma"/>
              </a:rPr>
              <a:t> </a:t>
            </a:r>
            <a:r>
              <a:rPr sz="1400" spc="-20" dirty="0">
                <a:solidFill>
                  <a:srgbClr val="231F20"/>
                </a:solidFill>
                <a:latin typeface="Nunito" pitchFamily="2" charset="0"/>
                <a:cs typeface="Tahoma"/>
              </a:rPr>
              <a:t>klaar </a:t>
            </a:r>
            <a:r>
              <a:rPr sz="1400" spc="-265" dirty="0">
                <a:solidFill>
                  <a:srgbClr val="231F20"/>
                </a:solidFill>
                <a:latin typeface="Nunito" pitchFamily="2" charset="0"/>
                <a:cs typeface="Tahoma"/>
              </a:rPr>
              <a:t> </a:t>
            </a:r>
            <a:r>
              <a:rPr sz="1400" spc="-25" dirty="0">
                <a:solidFill>
                  <a:srgbClr val="231F20"/>
                </a:solidFill>
                <a:latin typeface="Nunito" pitchFamily="2" charset="0"/>
                <a:cs typeface="Tahoma"/>
              </a:rPr>
              <a:t>(koken,</a:t>
            </a:r>
            <a:r>
              <a:rPr sz="1400" spc="-35" dirty="0">
                <a:solidFill>
                  <a:srgbClr val="231F20"/>
                </a:solidFill>
                <a:latin typeface="Nunito" pitchFamily="2" charset="0"/>
                <a:cs typeface="Tahoma"/>
              </a:rPr>
              <a:t> </a:t>
            </a:r>
            <a:r>
              <a:rPr sz="1400" spc="-15" dirty="0">
                <a:solidFill>
                  <a:srgbClr val="231F20"/>
                </a:solidFill>
                <a:latin typeface="Nunito" pitchFamily="2" charset="0"/>
                <a:cs typeface="Tahoma"/>
              </a:rPr>
              <a:t>broodmaaltijd,...).</a:t>
            </a:r>
            <a:endParaRPr sz="1400" dirty="0">
              <a:latin typeface="Nunito" pitchFamily="2" charset="0"/>
              <a:cs typeface="Tahoma"/>
            </a:endParaRPr>
          </a:p>
          <a:p>
            <a:pPr marL="152400" marR="656590" indent="-140335">
              <a:lnSpc>
                <a:spcPct val="111100"/>
              </a:lnSpc>
              <a:buSzPct val="77777"/>
              <a:buChar char="•"/>
              <a:tabLst>
                <a:tab pos="152400" algn="l"/>
              </a:tabLst>
            </a:pPr>
            <a:r>
              <a:rPr sz="1400" spc="35" dirty="0">
                <a:solidFill>
                  <a:srgbClr val="231F20"/>
                </a:solidFill>
                <a:latin typeface="Nunito" pitchFamily="2" charset="0"/>
                <a:cs typeface="Tahoma"/>
              </a:rPr>
              <a:t>Je</a:t>
            </a:r>
            <a:r>
              <a:rPr sz="1400" spc="-30" dirty="0">
                <a:solidFill>
                  <a:srgbClr val="231F20"/>
                </a:solidFill>
                <a:latin typeface="Nunito" pitchFamily="2" charset="0"/>
                <a:cs typeface="Tahoma"/>
              </a:rPr>
              <a:t> </a:t>
            </a:r>
            <a:r>
              <a:rPr sz="1400" spc="-5" dirty="0">
                <a:solidFill>
                  <a:srgbClr val="231F20"/>
                </a:solidFill>
                <a:latin typeface="Nunito" pitchFamily="2" charset="0"/>
                <a:cs typeface="Tahoma"/>
              </a:rPr>
              <a:t>verricht</a:t>
            </a:r>
            <a:r>
              <a:rPr sz="1400" spc="-25" dirty="0">
                <a:solidFill>
                  <a:srgbClr val="231F20"/>
                </a:solidFill>
                <a:latin typeface="Nunito" pitchFamily="2" charset="0"/>
                <a:cs typeface="Tahoma"/>
              </a:rPr>
              <a:t> </a:t>
            </a:r>
            <a:r>
              <a:rPr sz="1400" spc="5" dirty="0">
                <a:solidFill>
                  <a:srgbClr val="231F20"/>
                </a:solidFill>
                <a:latin typeface="Nunito" pitchFamily="2" charset="0"/>
                <a:cs typeface="Tahoma"/>
              </a:rPr>
              <a:t>enkele</a:t>
            </a:r>
            <a:r>
              <a:rPr sz="1400" spc="-25" dirty="0">
                <a:solidFill>
                  <a:srgbClr val="231F20"/>
                </a:solidFill>
                <a:latin typeface="Nunito" pitchFamily="2" charset="0"/>
                <a:cs typeface="Tahoma"/>
              </a:rPr>
              <a:t> </a:t>
            </a:r>
            <a:r>
              <a:rPr sz="1400" spc="-5" dirty="0">
                <a:solidFill>
                  <a:srgbClr val="231F20"/>
                </a:solidFill>
                <a:latin typeface="Nunito" pitchFamily="2" charset="0"/>
                <a:cs typeface="Tahoma"/>
              </a:rPr>
              <a:t>huishoudelijke</a:t>
            </a:r>
            <a:r>
              <a:rPr sz="1400" spc="-30" dirty="0">
                <a:solidFill>
                  <a:srgbClr val="231F20"/>
                </a:solidFill>
                <a:latin typeface="Nunito" pitchFamily="2" charset="0"/>
                <a:cs typeface="Tahoma"/>
              </a:rPr>
              <a:t> </a:t>
            </a:r>
            <a:r>
              <a:rPr sz="1400" spc="-5" dirty="0">
                <a:solidFill>
                  <a:srgbClr val="231F20"/>
                </a:solidFill>
                <a:latin typeface="Nunito" pitchFamily="2" charset="0"/>
                <a:cs typeface="Tahoma"/>
              </a:rPr>
              <a:t>taken </a:t>
            </a:r>
            <a:r>
              <a:rPr sz="1400" spc="-265" dirty="0">
                <a:solidFill>
                  <a:srgbClr val="231F20"/>
                </a:solidFill>
                <a:latin typeface="Nunito" pitchFamily="2" charset="0"/>
                <a:cs typeface="Tahoma"/>
              </a:rPr>
              <a:t> </a:t>
            </a:r>
            <a:r>
              <a:rPr sz="1400" spc="-15" dirty="0">
                <a:solidFill>
                  <a:srgbClr val="231F20"/>
                </a:solidFill>
                <a:latin typeface="Nunito" pitchFamily="2" charset="0"/>
                <a:cs typeface="Tahoma"/>
              </a:rPr>
              <a:t>(strijken,</a:t>
            </a:r>
            <a:r>
              <a:rPr sz="1400" spc="-35" dirty="0">
                <a:solidFill>
                  <a:srgbClr val="231F20"/>
                </a:solidFill>
                <a:latin typeface="Nunito" pitchFamily="2" charset="0"/>
                <a:cs typeface="Tahoma"/>
              </a:rPr>
              <a:t> </a:t>
            </a:r>
            <a:r>
              <a:rPr sz="1400" spc="-5" dirty="0">
                <a:solidFill>
                  <a:srgbClr val="231F20"/>
                </a:solidFill>
                <a:latin typeface="Nunito" pitchFamily="2" charset="0"/>
                <a:cs typeface="Tahoma"/>
              </a:rPr>
              <a:t>wassen).</a:t>
            </a:r>
            <a:endParaRPr sz="1400" dirty="0">
              <a:latin typeface="Nunito" pitchFamily="2" charset="0"/>
              <a:cs typeface="Tahoma"/>
            </a:endParaRPr>
          </a:p>
          <a:p>
            <a:pPr marL="152400" marR="320675" indent="-140335">
              <a:lnSpc>
                <a:spcPct val="111100"/>
              </a:lnSpc>
              <a:buSzPct val="77777"/>
              <a:buChar char="•"/>
              <a:tabLst>
                <a:tab pos="152400" algn="l"/>
              </a:tabLst>
            </a:pPr>
            <a:r>
              <a:rPr sz="1400" spc="35" dirty="0">
                <a:solidFill>
                  <a:srgbClr val="231F20"/>
                </a:solidFill>
                <a:latin typeface="Nunito" pitchFamily="2" charset="0"/>
                <a:cs typeface="Tahoma"/>
              </a:rPr>
              <a:t>Je </a:t>
            </a:r>
            <a:r>
              <a:rPr sz="1400" spc="5" dirty="0">
                <a:solidFill>
                  <a:srgbClr val="231F20"/>
                </a:solidFill>
                <a:latin typeface="Nunito" pitchFamily="2" charset="0"/>
                <a:cs typeface="Tahoma"/>
              </a:rPr>
              <a:t>hebt </a:t>
            </a:r>
            <a:r>
              <a:rPr sz="1400" spc="-15" dirty="0">
                <a:solidFill>
                  <a:srgbClr val="231F20"/>
                </a:solidFill>
                <a:latin typeface="Nunito" pitchFamily="2" charset="0"/>
                <a:cs typeface="Tahoma"/>
              </a:rPr>
              <a:t>aandacht </a:t>
            </a:r>
            <a:r>
              <a:rPr sz="1400" spc="-5" dirty="0">
                <a:solidFill>
                  <a:srgbClr val="231F20"/>
                </a:solidFill>
                <a:latin typeface="Nunito" pitchFamily="2" charset="0"/>
                <a:cs typeface="Tahoma"/>
              </a:rPr>
              <a:t>voor </a:t>
            </a:r>
            <a:r>
              <a:rPr sz="1400" spc="15" dirty="0">
                <a:solidFill>
                  <a:srgbClr val="231F20"/>
                </a:solidFill>
                <a:latin typeface="Nunito" pitchFamily="2" charset="0"/>
                <a:cs typeface="Tahoma"/>
              </a:rPr>
              <a:t>de </a:t>
            </a:r>
            <a:r>
              <a:rPr sz="1400" spc="5" dirty="0">
                <a:solidFill>
                  <a:srgbClr val="231F20"/>
                </a:solidFill>
                <a:latin typeface="Nunito" pitchFamily="2" charset="0"/>
                <a:cs typeface="Tahoma"/>
              </a:rPr>
              <a:t>noden </a:t>
            </a:r>
            <a:r>
              <a:rPr sz="1400" spc="-15" dirty="0">
                <a:solidFill>
                  <a:srgbClr val="231F20"/>
                </a:solidFill>
                <a:latin typeface="Nunito" pitchFamily="2" charset="0"/>
                <a:cs typeface="Tahoma"/>
              </a:rPr>
              <a:t>van je </a:t>
            </a:r>
            <a:r>
              <a:rPr sz="1400" spc="-10" dirty="0">
                <a:solidFill>
                  <a:srgbClr val="231F20"/>
                </a:solidFill>
                <a:latin typeface="Nunito" pitchFamily="2" charset="0"/>
                <a:cs typeface="Tahoma"/>
              </a:rPr>
              <a:t>klant </a:t>
            </a:r>
            <a:r>
              <a:rPr sz="1400" spc="-5" dirty="0">
                <a:solidFill>
                  <a:srgbClr val="231F20"/>
                </a:solidFill>
                <a:latin typeface="Nunito" pitchFamily="2" charset="0"/>
                <a:cs typeface="Tahoma"/>
              </a:rPr>
              <a:t> </a:t>
            </a:r>
            <a:r>
              <a:rPr sz="1400" dirty="0">
                <a:solidFill>
                  <a:srgbClr val="231F20"/>
                </a:solidFill>
                <a:latin typeface="Nunito" pitchFamily="2" charset="0"/>
                <a:cs typeface="Tahoma"/>
              </a:rPr>
              <a:t>(luisterend</a:t>
            </a:r>
            <a:r>
              <a:rPr sz="1400" spc="-30" dirty="0">
                <a:solidFill>
                  <a:srgbClr val="231F20"/>
                </a:solidFill>
                <a:latin typeface="Nunito" pitchFamily="2" charset="0"/>
                <a:cs typeface="Tahoma"/>
              </a:rPr>
              <a:t> </a:t>
            </a:r>
            <a:r>
              <a:rPr sz="1400" spc="-15" dirty="0">
                <a:solidFill>
                  <a:srgbClr val="231F20"/>
                </a:solidFill>
                <a:latin typeface="Nunito" pitchFamily="2" charset="0"/>
                <a:cs typeface="Tahoma"/>
              </a:rPr>
              <a:t>oor,</a:t>
            </a:r>
            <a:r>
              <a:rPr sz="1400" spc="-30" dirty="0">
                <a:solidFill>
                  <a:srgbClr val="231F20"/>
                </a:solidFill>
                <a:latin typeface="Nunito" pitchFamily="2" charset="0"/>
                <a:cs typeface="Tahoma"/>
              </a:rPr>
              <a:t> </a:t>
            </a:r>
            <a:r>
              <a:rPr sz="1400" spc="5" dirty="0">
                <a:solidFill>
                  <a:srgbClr val="231F20"/>
                </a:solidFill>
                <a:latin typeface="Nunito" pitchFamily="2" charset="0"/>
                <a:cs typeface="Tahoma"/>
              </a:rPr>
              <a:t>psychosociale</a:t>
            </a:r>
            <a:r>
              <a:rPr sz="1400" spc="-25" dirty="0">
                <a:solidFill>
                  <a:srgbClr val="231F20"/>
                </a:solidFill>
                <a:latin typeface="Nunito" pitchFamily="2" charset="0"/>
                <a:cs typeface="Tahoma"/>
              </a:rPr>
              <a:t> </a:t>
            </a:r>
            <a:r>
              <a:rPr sz="1400" dirty="0">
                <a:solidFill>
                  <a:srgbClr val="231F20"/>
                </a:solidFill>
                <a:latin typeface="Nunito" pitchFamily="2" charset="0"/>
                <a:cs typeface="Tahoma"/>
              </a:rPr>
              <a:t>ondersteuning, </a:t>
            </a:r>
            <a:r>
              <a:rPr sz="1400" spc="-270" dirty="0">
                <a:solidFill>
                  <a:srgbClr val="231F20"/>
                </a:solidFill>
                <a:latin typeface="Nunito" pitchFamily="2" charset="0"/>
                <a:cs typeface="Tahoma"/>
              </a:rPr>
              <a:t> </a:t>
            </a:r>
            <a:r>
              <a:rPr sz="1400" spc="5" dirty="0">
                <a:solidFill>
                  <a:srgbClr val="231F20"/>
                </a:solidFill>
                <a:latin typeface="Nunito" pitchFamily="2" charset="0"/>
                <a:cs typeface="Tahoma"/>
              </a:rPr>
              <a:t>stimuleren</a:t>
            </a:r>
            <a:r>
              <a:rPr sz="1400" spc="-35" dirty="0">
                <a:solidFill>
                  <a:srgbClr val="231F20"/>
                </a:solidFill>
                <a:latin typeface="Nunito" pitchFamily="2" charset="0"/>
                <a:cs typeface="Tahoma"/>
              </a:rPr>
              <a:t> </a:t>
            </a:r>
            <a:r>
              <a:rPr sz="1400" spc="-10" dirty="0">
                <a:solidFill>
                  <a:srgbClr val="231F20"/>
                </a:solidFill>
                <a:latin typeface="Nunito" pitchFamily="2" charset="0"/>
                <a:cs typeface="Tahoma"/>
              </a:rPr>
              <a:t>zelfredzaamheid,...).</a:t>
            </a:r>
            <a:endParaRPr sz="1400" dirty="0">
              <a:latin typeface="Nunito" pitchFamily="2" charset="0"/>
              <a:cs typeface="Tahoma"/>
            </a:endParaRPr>
          </a:p>
        </p:txBody>
      </p:sp>
      <p:pic>
        <p:nvPicPr>
          <p:cNvPr id="2" name="Onlinemedia 1" title="Kamila maakt graag het verschil als verzorgende – zorgkundige">
            <a:hlinkClick r:id="" action="ppaction://media"/>
            <a:extLst>
              <a:ext uri="{FF2B5EF4-FFF2-40B4-BE49-F238E27FC236}">
                <a16:creationId xmlns:a16="http://schemas.microsoft.com/office/drawing/2014/main" id="{2BF72B8E-0452-63F9-DB69-D35234F624F0}"/>
              </a:ext>
            </a:extLst>
          </p:cNvPr>
          <p:cNvPicPr>
            <a:picLocks noRot="1" noChangeAspect="1"/>
          </p:cNvPicPr>
          <p:nvPr>
            <a:videoFile r:link="rId1"/>
          </p:nvPr>
        </p:nvPicPr>
        <p:blipFill>
          <a:blip r:embed="rId6"/>
          <a:stretch>
            <a:fillRect/>
          </a:stretch>
        </p:blipFill>
        <p:spPr>
          <a:xfrm>
            <a:off x="5918584" y="1919539"/>
            <a:ext cx="6060303" cy="3421394"/>
          </a:xfrm>
          <a:prstGeom prst="rect">
            <a:avLst/>
          </a:prstGeom>
        </p:spPr>
      </p:pic>
    </p:spTree>
    <p:extLst>
      <p:ext uri="{BB962C8B-B14F-4D97-AF65-F5344CB8AC3E}">
        <p14:creationId xmlns:p14="http://schemas.microsoft.com/office/powerpoint/2010/main" val="3078021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9C7B3152-7A97-6CC0-DD5D-F27E3F7AADAA}"/>
              </a:ext>
            </a:extLst>
          </p:cNvPr>
          <p:cNvPicPr>
            <a:picLocks noChangeAspect="1"/>
          </p:cNvPicPr>
          <p:nvPr/>
        </p:nvPicPr>
        <p:blipFill>
          <a:blip r:embed="rId3">
            <a:duotone>
              <a:schemeClr val="bg2">
                <a:shade val="45000"/>
                <a:satMod val="135000"/>
              </a:schemeClr>
              <a:prstClr val="white"/>
            </a:duotone>
          </a:blip>
          <a:stretch>
            <a:fillRect/>
          </a:stretch>
        </p:blipFill>
        <p:spPr>
          <a:xfrm rot="5400000">
            <a:off x="1427347" y="3843538"/>
            <a:ext cx="10286039" cy="2598964"/>
          </a:xfrm>
          <a:prstGeom prst="rect">
            <a:avLst/>
          </a:prstGeom>
        </p:spPr>
      </p:pic>
      <p:sp>
        <p:nvSpPr>
          <p:cNvPr id="10" name="object 12"/>
          <p:cNvSpPr/>
          <p:nvPr/>
        </p:nvSpPr>
        <p:spPr>
          <a:xfrm>
            <a:off x="-1" y="234545"/>
            <a:ext cx="4278923" cy="586740"/>
          </a:xfrm>
          <a:custGeom>
            <a:avLst/>
            <a:gdLst/>
            <a:ahLst/>
            <a:cxnLst/>
            <a:rect l="l" t="t" r="r" b="b"/>
            <a:pathLst>
              <a:path w="2970530" h="586740">
                <a:moveTo>
                  <a:pt x="2676754" y="0"/>
                </a:moveTo>
                <a:lnTo>
                  <a:pt x="0" y="0"/>
                </a:lnTo>
                <a:lnTo>
                  <a:pt x="0" y="586486"/>
                </a:lnTo>
                <a:lnTo>
                  <a:pt x="2676754" y="586486"/>
                </a:lnTo>
                <a:lnTo>
                  <a:pt x="2724319" y="582647"/>
                </a:lnTo>
                <a:lnTo>
                  <a:pt x="2769441" y="571535"/>
                </a:lnTo>
                <a:lnTo>
                  <a:pt x="2811515" y="553754"/>
                </a:lnTo>
                <a:lnTo>
                  <a:pt x="2849939" y="529906"/>
                </a:lnTo>
                <a:lnTo>
                  <a:pt x="2884107" y="500595"/>
                </a:lnTo>
                <a:lnTo>
                  <a:pt x="2913418" y="466427"/>
                </a:lnTo>
                <a:lnTo>
                  <a:pt x="2937266" y="428003"/>
                </a:lnTo>
                <a:lnTo>
                  <a:pt x="2955047" y="385929"/>
                </a:lnTo>
                <a:lnTo>
                  <a:pt x="2966159" y="340807"/>
                </a:lnTo>
                <a:lnTo>
                  <a:pt x="2969997" y="293243"/>
                </a:lnTo>
                <a:lnTo>
                  <a:pt x="2966159" y="245678"/>
                </a:lnTo>
                <a:lnTo>
                  <a:pt x="2955047" y="200556"/>
                </a:lnTo>
                <a:lnTo>
                  <a:pt x="2937266" y="158482"/>
                </a:lnTo>
                <a:lnTo>
                  <a:pt x="2913418" y="120058"/>
                </a:lnTo>
                <a:lnTo>
                  <a:pt x="2884107" y="85890"/>
                </a:lnTo>
                <a:lnTo>
                  <a:pt x="2849939" y="56579"/>
                </a:lnTo>
                <a:lnTo>
                  <a:pt x="2811515" y="32731"/>
                </a:lnTo>
                <a:lnTo>
                  <a:pt x="2769441" y="14950"/>
                </a:lnTo>
                <a:lnTo>
                  <a:pt x="2724319" y="3838"/>
                </a:lnTo>
                <a:lnTo>
                  <a:pt x="2676754" y="0"/>
                </a:lnTo>
                <a:close/>
              </a:path>
            </a:pathLst>
          </a:custGeom>
          <a:solidFill>
            <a:srgbClr val="5EB3E4"/>
          </a:solidFill>
        </p:spPr>
        <p:txBody>
          <a:bodyPr wrap="square" lIns="0" tIns="0" rIns="0" bIns="0" rtlCol="0"/>
          <a:lstStyle/>
          <a:p>
            <a:endParaRPr>
              <a:latin typeface="Nunito" pitchFamily="2" charset="0"/>
            </a:endParaRPr>
          </a:p>
        </p:txBody>
      </p:sp>
      <p:sp>
        <p:nvSpPr>
          <p:cNvPr id="11" name="object 13"/>
          <p:cNvSpPr txBox="1"/>
          <p:nvPr/>
        </p:nvSpPr>
        <p:spPr>
          <a:xfrm>
            <a:off x="201929" y="396470"/>
            <a:ext cx="3549456" cy="290464"/>
          </a:xfrm>
          <a:prstGeom prst="rect">
            <a:avLst/>
          </a:prstGeom>
        </p:spPr>
        <p:txBody>
          <a:bodyPr vert="horz" wrap="square" lIns="0" tIns="13335" rIns="0" bIns="0" rtlCol="0">
            <a:spAutoFit/>
          </a:bodyPr>
          <a:lstStyle/>
          <a:p>
            <a:pPr marL="12700">
              <a:lnSpc>
                <a:spcPct val="100000"/>
              </a:lnSpc>
              <a:spcBef>
                <a:spcPts val="105"/>
              </a:spcBef>
            </a:pPr>
            <a:r>
              <a:rPr spc="40" dirty="0">
                <a:solidFill>
                  <a:srgbClr val="FFFFFF"/>
                </a:solidFill>
                <a:latin typeface="Nunito" pitchFamily="2" charset="0"/>
                <a:cs typeface="Tahoma"/>
              </a:rPr>
              <a:t>Een</a:t>
            </a:r>
            <a:r>
              <a:rPr spc="-60" dirty="0">
                <a:solidFill>
                  <a:srgbClr val="FFFFFF"/>
                </a:solidFill>
                <a:latin typeface="Nunito" pitchFamily="2" charset="0"/>
                <a:cs typeface="Tahoma"/>
              </a:rPr>
              <a:t> </a:t>
            </a:r>
            <a:r>
              <a:rPr spc="-10" dirty="0">
                <a:solidFill>
                  <a:srgbClr val="FFFFFF"/>
                </a:solidFill>
                <a:latin typeface="Nunito" pitchFamily="2" charset="0"/>
                <a:cs typeface="Tahoma"/>
              </a:rPr>
              <a:t>job</a:t>
            </a:r>
            <a:r>
              <a:rPr spc="-60" dirty="0">
                <a:solidFill>
                  <a:srgbClr val="FFFFFF"/>
                </a:solidFill>
                <a:latin typeface="Nunito" pitchFamily="2" charset="0"/>
                <a:cs typeface="Tahoma"/>
              </a:rPr>
              <a:t> </a:t>
            </a:r>
            <a:r>
              <a:rPr spc="15" dirty="0" err="1">
                <a:solidFill>
                  <a:srgbClr val="FFFFFF"/>
                </a:solidFill>
                <a:latin typeface="Nunito" pitchFamily="2" charset="0"/>
                <a:cs typeface="Tahoma"/>
              </a:rPr>
              <a:t>als</a:t>
            </a:r>
            <a:r>
              <a:rPr spc="-55" dirty="0">
                <a:solidFill>
                  <a:srgbClr val="FFFFFF"/>
                </a:solidFill>
                <a:latin typeface="Nunito" pitchFamily="2" charset="0"/>
                <a:cs typeface="Tahoma"/>
              </a:rPr>
              <a:t> </a:t>
            </a:r>
            <a:r>
              <a:rPr b="1" spc="-80" dirty="0" err="1">
                <a:solidFill>
                  <a:srgbClr val="FFFFFF"/>
                </a:solidFill>
                <a:latin typeface="Nunito" pitchFamily="2" charset="0"/>
                <a:cs typeface="Tahoma"/>
              </a:rPr>
              <a:t>verzorgende</a:t>
            </a:r>
            <a:r>
              <a:rPr lang="nl-NL" b="1" spc="-80" dirty="0">
                <a:solidFill>
                  <a:srgbClr val="FFFFFF"/>
                </a:solidFill>
                <a:latin typeface="Nunito" pitchFamily="2" charset="0"/>
                <a:cs typeface="Tahoma"/>
              </a:rPr>
              <a:t> thuiszorg</a:t>
            </a:r>
            <a:endParaRPr dirty="0">
              <a:latin typeface="Nunito" pitchFamily="2" charset="0"/>
              <a:cs typeface="Tahoma"/>
            </a:endParaRPr>
          </a:p>
        </p:txBody>
      </p:sp>
      <p:sp>
        <p:nvSpPr>
          <p:cNvPr id="12" name="object 2"/>
          <p:cNvSpPr/>
          <p:nvPr/>
        </p:nvSpPr>
        <p:spPr>
          <a:xfrm>
            <a:off x="6410325" y="1"/>
            <a:ext cx="5781675" cy="6858000"/>
          </a:xfrm>
          <a:custGeom>
            <a:avLst/>
            <a:gdLst/>
            <a:ahLst/>
            <a:cxnLst/>
            <a:rect l="l" t="t" r="r" b="b"/>
            <a:pathLst>
              <a:path w="3600450" h="7560309">
                <a:moveTo>
                  <a:pt x="3599992" y="0"/>
                </a:moveTo>
                <a:lnTo>
                  <a:pt x="0" y="0"/>
                </a:lnTo>
                <a:lnTo>
                  <a:pt x="0" y="7559992"/>
                </a:lnTo>
                <a:lnTo>
                  <a:pt x="3599992" y="7559992"/>
                </a:lnTo>
                <a:lnTo>
                  <a:pt x="3599992" y="0"/>
                </a:lnTo>
                <a:close/>
              </a:path>
            </a:pathLst>
          </a:custGeom>
          <a:solidFill>
            <a:srgbClr val="F6F6F6"/>
          </a:solidFill>
        </p:spPr>
        <p:txBody>
          <a:bodyPr wrap="square" lIns="0" tIns="0" rIns="0" bIns="0" rtlCol="0"/>
          <a:lstStyle/>
          <a:p>
            <a:endParaRPr>
              <a:latin typeface="Nunito" pitchFamily="2" charset="0"/>
            </a:endParaRPr>
          </a:p>
        </p:txBody>
      </p:sp>
      <p:sp>
        <p:nvSpPr>
          <p:cNvPr id="3" name="Tekstvak 2">
            <a:extLst>
              <a:ext uri="{FF2B5EF4-FFF2-40B4-BE49-F238E27FC236}">
                <a16:creationId xmlns:a16="http://schemas.microsoft.com/office/drawing/2014/main" id="{BFF906EC-65BF-EB16-1CD9-5B33494B79C8}"/>
              </a:ext>
            </a:extLst>
          </p:cNvPr>
          <p:cNvSpPr txBox="1"/>
          <p:nvPr/>
        </p:nvSpPr>
        <p:spPr>
          <a:xfrm>
            <a:off x="402399" y="1089279"/>
            <a:ext cx="4742755" cy="1798698"/>
          </a:xfrm>
          <a:prstGeom prst="rect">
            <a:avLst/>
          </a:prstGeom>
          <a:noFill/>
        </p:spPr>
        <p:txBody>
          <a:bodyPr wrap="square">
            <a:spAutoFit/>
          </a:bodyPr>
          <a:lstStyle/>
          <a:p>
            <a:pPr>
              <a:lnSpc>
                <a:spcPct val="107000"/>
              </a:lnSpc>
              <a:spcAft>
                <a:spcPts val="800"/>
              </a:spcAft>
              <a:buNone/>
            </a:pPr>
            <a:r>
              <a:rPr lang="nl-BE" sz="1400" dirty="0">
                <a:effectLst/>
                <a:latin typeface="Arial" panose="020B0604020202020204" pitchFamily="34" charset="0"/>
                <a:ea typeface="Aptos" panose="020B0004020202020204" pitchFamily="34" charset="0"/>
                <a:cs typeface="Times New Roman" panose="02020603050405020304" pitchFamily="18" charset="0"/>
              </a:rPr>
              <a:t>Bij Familiehulp krijg je </a:t>
            </a:r>
            <a:r>
              <a:rPr lang="nl-BE" sz="1400" b="1" dirty="0">
                <a:effectLst/>
                <a:latin typeface="Arial" panose="020B0604020202020204" pitchFamily="34" charset="0"/>
                <a:ea typeface="Aptos" panose="020B0004020202020204" pitchFamily="34" charset="0"/>
                <a:cs typeface="Times New Roman" panose="02020603050405020304" pitchFamily="18" charset="0"/>
              </a:rPr>
              <a:t>een correct en stipt loon</a:t>
            </a:r>
            <a:r>
              <a:rPr lang="nl-BE" sz="1400" dirty="0">
                <a:effectLst/>
                <a:latin typeface="Arial" panose="020B0604020202020204" pitchFamily="34" charset="0"/>
                <a:ea typeface="Aptos" panose="020B0004020202020204" pitchFamily="34" charset="0"/>
                <a:cs typeface="Times New Roman" panose="02020603050405020304" pitchFamily="18" charset="0"/>
              </a:rPr>
              <a:t>. We vinden </a:t>
            </a:r>
            <a:r>
              <a:rPr lang="nl-BE" sz="1400" b="1" dirty="0">
                <a:effectLst/>
                <a:latin typeface="Arial" panose="020B0604020202020204" pitchFamily="34" charset="0"/>
                <a:ea typeface="Aptos" panose="020B0004020202020204" pitchFamily="34" charset="0"/>
                <a:cs typeface="Times New Roman" panose="02020603050405020304" pitchFamily="18" charset="0"/>
              </a:rPr>
              <a:t>waardering</a:t>
            </a:r>
            <a:r>
              <a:rPr lang="nl-BE" sz="1400" dirty="0">
                <a:effectLst/>
                <a:latin typeface="Arial" panose="020B0604020202020204" pitchFamily="34" charset="0"/>
                <a:ea typeface="Aptos" panose="020B0004020202020204" pitchFamily="34" charset="0"/>
                <a:cs typeface="Times New Roman" panose="02020603050405020304" pitchFamily="18" charset="0"/>
              </a:rPr>
              <a:t> en </a:t>
            </a:r>
            <a:r>
              <a:rPr lang="nl-BE" sz="1400" b="1" dirty="0">
                <a:effectLst/>
                <a:latin typeface="Arial" panose="020B0604020202020204" pitchFamily="34" charset="0"/>
                <a:ea typeface="Aptos" panose="020B0004020202020204" pitchFamily="34" charset="0"/>
                <a:cs typeface="Times New Roman" panose="02020603050405020304" pitchFamily="18" charset="0"/>
              </a:rPr>
              <a:t>aandacht voor jou als mens</a:t>
            </a:r>
            <a:r>
              <a:rPr lang="nl-BE" sz="1400" dirty="0">
                <a:effectLst/>
                <a:latin typeface="Arial" panose="020B0604020202020204" pitchFamily="34" charset="0"/>
                <a:ea typeface="Aptos" panose="020B0004020202020204" pitchFamily="34" charset="0"/>
                <a:cs typeface="Times New Roman" panose="02020603050405020304" pitchFamily="18" charset="0"/>
              </a:rPr>
              <a:t> minstens even belangrijk. Jouw werk telt, en daar staan we samen voor.</a:t>
            </a:r>
            <a:endParaRPr lang="nl-BE"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nl-BE" sz="1400" dirty="0">
                <a:effectLst/>
                <a:latin typeface="Arial" panose="020B0604020202020204" pitchFamily="34" charset="0"/>
                <a:ea typeface="Aptos" panose="020B0004020202020204" pitchFamily="34" charset="0"/>
                <a:cs typeface="Times New Roman" panose="02020603050405020304" pitchFamily="18" charset="0"/>
              </a:rPr>
              <a:t>Daarnaast </a:t>
            </a:r>
            <a:r>
              <a:rPr lang="nl-BE" sz="1400" b="1" dirty="0">
                <a:effectLst/>
                <a:latin typeface="Arial" panose="020B0604020202020204" pitchFamily="34" charset="0"/>
                <a:ea typeface="Aptos" panose="020B0004020202020204" pitchFamily="34" charset="0"/>
                <a:cs typeface="Times New Roman" panose="02020603050405020304" pitchFamily="18" charset="0"/>
              </a:rPr>
              <a:t>investeren we in jouw groei</a:t>
            </a:r>
            <a:r>
              <a:rPr lang="nl-BE" sz="1400" dirty="0">
                <a:effectLst/>
                <a:latin typeface="Arial" panose="020B0604020202020204" pitchFamily="34" charset="0"/>
                <a:ea typeface="Aptos" panose="020B0004020202020204" pitchFamily="34" charset="0"/>
                <a:cs typeface="Times New Roman" panose="02020603050405020304" pitchFamily="18" charset="0"/>
              </a:rPr>
              <a:t>. Vanaf je </a:t>
            </a:r>
            <a:r>
              <a:rPr lang="nl-BE" sz="1400" b="1" dirty="0">
                <a:effectLst/>
                <a:latin typeface="Arial" panose="020B0604020202020204" pitchFamily="34" charset="0"/>
                <a:ea typeface="Aptos" panose="020B0004020202020204" pitchFamily="34" charset="0"/>
                <a:cs typeface="Times New Roman" panose="02020603050405020304" pitchFamily="18" charset="0"/>
              </a:rPr>
              <a:t>eerste werkdag</a:t>
            </a:r>
            <a:r>
              <a:rPr lang="nl-BE" sz="1400" dirty="0">
                <a:effectLst/>
                <a:latin typeface="Arial" panose="020B0604020202020204" pitchFamily="34" charset="0"/>
                <a:ea typeface="Aptos" panose="020B0004020202020204" pitchFamily="34" charset="0"/>
                <a:cs typeface="Times New Roman" panose="02020603050405020304" pitchFamily="18" charset="0"/>
              </a:rPr>
              <a:t> krijg je de kans om opleidingen te volgen, zodat je jezelf kan ontwikkelen en groeien in je job.</a:t>
            </a:r>
            <a:endParaRPr lang="nl-BE"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9" name="Tabel 8">
            <a:extLst>
              <a:ext uri="{FF2B5EF4-FFF2-40B4-BE49-F238E27FC236}">
                <a16:creationId xmlns:a16="http://schemas.microsoft.com/office/drawing/2014/main" id="{8FB70DB9-DF90-DAC6-4827-BC076A4188C8}"/>
              </a:ext>
            </a:extLst>
          </p:cNvPr>
          <p:cNvGraphicFramePr>
            <a:graphicFrameLocks noGrp="1"/>
          </p:cNvGraphicFramePr>
          <p:nvPr>
            <p:extLst>
              <p:ext uri="{D42A27DB-BD31-4B8C-83A1-F6EECF244321}">
                <p14:modId xmlns:p14="http://schemas.microsoft.com/office/powerpoint/2010/main" val="2875957914"/>
              </p:ext>
            </p:extLst>
          </p:nvPr>
        </p:nvGraphicFramePr>
        <p:xfrm>
          <a:off x="402399" y="3300378"/>
          <a:ext cx="5148479" cy="1562849"/>
        </p:xfrm>
        <a:graphic>
          <a:graphicData uri="http://schemas.openxmlformats.org/drawingml/2006/table">
            <a:tbl>
              <a:tblPr firstRow="1" firstCol="1" bandRow="1">
                <a:tableStyleId>{5C22544A-7EE6-4342-B048-85BDC9FD1C3A}</a:tableStyleId>
              </a:tblPr>
              <a:tblGrid>
                <a:gridCol w="2570642">
                  <a:extLst>
                    <a:ext uri="{9D8B030D-6E8A-4147-A177-3AD203B41FA5}">
                      <a16:colId xmlns:a16="http://schemas.microsoft.com/office/drawing/2014/main" val="2196498064"/>
                    </a:ext>
                  </a:extLst>
                </a:gridCol>
                <a:gridCol w="1561889">
                  <a:extLst>
                    <a:ext uri="{9D8B030D-6E8A-4147-A177-3AD203B41FA5}">
                      <a16:colId xmlns:a16="http://schemas.microsoft.com/office/drawing/2014/main" val="3843754172"/>
                    </a:ext>
                  </a:extLst>
                </a:gridCol>
                <a:gridCol w="1015948">
                  <a:extLst>
                    <a:ext uri="{9D8B030D-6E8A-4147-A177-3AD203B41FA5}">
                      <a16:colId xmlns:a16="http://schemas.microsoft.com/office/drawing/2014/main" val="490324159"/>
                    </a:ext>
                  </a:extLst>
                </a:gridCol>
              </a:tblGrid>
              <a:tr h="0">
                <a:tc>
                  <a:txBody>
                    <a:bodyPr/>
                    <a:lstStyle/>
                    <a:p>
                      <a:pPr lvl="0">
                        <a:lnSpc>
                          <a:spcPct val="107000"/>
                        </a:lnSpc>
                        <a:spcAft>
                          <a:spcPts val="800"/>
                        </a:spcAft>
                        <a:buNone/>
                      </a:pPr>
                      <a:r>
                        <a:rPr lang="nl-BE" sz="1400" dirty="0">
                          <a:effectLst/>
                        </a:rPr>
                        <a:t>Simulatie</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chemeClr val="accent5">
                        <a:lumMod val="75000"/>
                      </a:schemeClr>
                    </a:solidFill>
                  </a:tcPr>
                </a:tc>
                <a:tc>
                  <a:txBody>
                    <a:bodyPr/>
                    <a:lstStyle/>
                    <a:p>
                      <a:pPr>
                        <a:lnSpc>
                          <a:spcPct val="107000"/>
                        </a:lnSpc>
                        <a:spcAft>
                          <a:spcPts val="800"/>
                        </a:spcAft>
                        <a:buNone/>
                      </a:pPr>
                      <a:r>
                        <a:rPr lang="nl-BE" sz="1400" dirty="0" err="1">
                          <a:effectLst/>
                        </a:rPr>
                        <a:t>Brutomaandloon</a:t>
                      </a:r>
                      <a:br>
                        <a:rPr lang="nl-BE" sz="1400" dirty="0">
                          <a:effectLst/>
                        </a:rPr>
                      </a:br>
                      <a:r>
                        <a:rPr lang="nl-BE" sz="1400" dirty="0">
                          <a:effectLst/>
                        </a:rPr>
                        <a:t>38u</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chemeClr val="accent5">
                        <a:lumMod val="75000"/>
                      </a:schemeClr>
                    </a:solidFill>
                  </a:tcPr>
                </a:tc>
                <a:tc>
                  <a:txBody>
                    <a:bodyPr/>
                    <a:lstStyle/>
                    <a:p>
                      <a:pPr>
                        <a:lnSpc>
                          <a:spcPct val="107000"/>
                        </a:lnSpc>
                        <a:spcAft>
                          <a:spcPts val="800"/>
                        </a:spcAft>
                        <a:buNone/>
                      </a:pPr>
                      <a:r>
                        <a:rPr lang="nl-BE" sz="1400" dirty="0">
                          <a:effectLst/>
                        </a:rPr>
                        <a:t>Uurloon</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chemeClr val="accent5">
                        <a:lumMod val="75000"/>
                      </a:schemeClr>
                    </a:solidFill>
                  </a:tcPr>
                </a:tc>
                <a:extLst>
                  <a:ext uri="{0D108BD9-81ED-4DB2-BD59-A6C34878D82A}">
                    <a16:rowId xmlns:a16="http://schemas.microsoft.com/office/drawing/2014/main" val="2226952521"/>
                  </a:ext>
                </a:extLst>
              </a:tr>
              <a:tr h="365163">
                <a:tc>
                  <a:txBody>
                    <a:bodyPr/>
                    <a:lstStyle/>
                    <a:p>
                      <a:pPr lvl="0">
                        <a:lnSpc>
                          <a:spcPct val="107000"/>
                        </a:lnSpc>
                        <a:spcAft>
                          <a:spcPts val="800"/>
                        </a:spcAft>
                        <a:buNone/>
                      </a:pPr>
                      <a:r>
                        <a:rPr lang="nl-BE" sz="1400" dirty="0">
                          <a:effectLst/>
                        </a:rPr>
                        <a:t>Starter (0 jaar ervaring, voltijds)</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chemeClr val="accent5">
                        <a:lumMod val="75000"/>
                      </a:schemeClr>
                    </a:solidFill>
                  </a:tcPr>
                </a:tc>
                <a:tc>
                  <a:txBody>
                    <a:bodyPr/>
                    <a:lstStyle/>
                    <a:p>
                      <a:pPr>
                        <a:lnSpc>
                          <a:spcPct val="107000"/>
                        </a:lnSpc>
                        <a:spcAft>
                          <a:spcPts val="800"/>
                        </a:spcAft>
                        <a:buNone/>
                      </a:pPr>
                      <a:r>
                        <a:rPr lang="nl-BE" sz="1400" dirty="0"/>
                        <a:t>2.931,85 €</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b"/>
                </a:tc>
                <a:tc>
                  <a:txBody>
                    <a:bodyPr/>
                    <a:lstStyle/>
                    <a:p>
                      <a:pPr>
                        <a:lnSpc>
                          <a:spcPct val="107000"/>
                        </a:lnSpc>
                        <a:spcAft>
                          <a:spcPts val="800"/>
                        </a:spcAft>
                        <a:buNone/>
                      </a:pPr>
                      <a:r>
                        <a:rPr lang="nl-BE" sz="1400" dirty="0"/>
                        <a:t>17,8048 </a:t>
                      </a:r>
                      <a:r>
                        <a:rPr lang="nl-BE" sz="1400" dirty="0">
                          <a:effectLst/>
                        </a:rPr>
                        <a:t> €</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1010512818"/>
                  </a:ext>
                </a:extLst>
              </a:tr>
              <a:tr h="365163">
                <a:tc>
                  <a:txBody>
                    <a:bodyPr/>
                    <a:lstStyle/>
                    <a:p>
                      <a:pPr lvl="0">
                        <a:lnSpc>
                          <a:spcPct val="107000"/>
                        </a:lnSpc>
                        <a:spcAft>
                          <a:spcPts val="800"/>
                        </a:spcAft>
                        <a:buNone/>
                      </a:pPr>
                      <a:r>
                        <a:rPr lang="nl-BE" sz="1400" dirty="0">
                          <a:effectLst/>
                        </a:rPr>
                        <a:t>5 jaar ervaring, voltijds</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chemeClr val="accent5">
                        <a:lumMod val="75000"/>
                      </a:schemeClr>
                    </a:solidFill>
                  </a:tcPr>
                </a:tc>
                <a:tc>
                  <a:txBody>
                    <a:bodyPr/>
                    <a:lstStyle/>
                    <a:p>
                      <a:pPr>
                        <a:lnSpc>
                          <a:spcPct val="107000"/>
                        </a:lnSpc>
                        <a:spcAft>
                          <a:spcPts val="800"/>
                        </a:spcAft>
                        <a:buNone/>
                      </a:pPr>
                      <a:r>
                        <a:rPr lang="nl-BE" sz="1400" dirty="0"/>
                        <a:t>3.202,19</a:t>
                      </a:r>
                      <a:r>
                        <a:rPr lang="nl-BE" sz="1400" dirty="0">
                          <a:effectLst/>
                        </a:rPr>
                        <a:t> €</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b"/>
                </a:tc>
                <a:tc>
                  <a:txBody>
                    <a:bodyPr/>
                    <a:lstStyle/>
                    <a:p>
                      <a:pPr>
                        <a:lnSpc>
                          <a:spcPct val="107000"/>
                        </a:lnSpc>
                        <a:spcAft>
                          <a:spcPts val="800"/>
                        </a:spcAft>
                        <a:buNone/>
                      </a:pPr>
                      <a:r>
                        <a:rPr lang="nl-BE" sz="1400" dirty="0"/>
                        <a:t>19,4465 </a:t>
                      </a:r>
                      <a:r>
                        <a:rPr lang="nl-BE" sz="1400" dirty="0">
                          <a:effectLst/>
                        </a:rPr>
                        <a:t> €</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448831778"/>
                  </a:ext>
                </a:extLst>
              </a:tr>
              <a:tr h="365163">
                <a:tc>
                  <a:txBody>
                    <a:bodyPr/>
                    <a:lstStyle/>
                    <a:p>
                      <a:pPr lvl="0">
                        <a:lnSpc>
                          <a:spcPct val="107000"/>
                        </a:lnSpc>
                        <a:spcAft>
                          <a:spcPts val="800"/>
                        </a:spcAft>
                        <a:buNone/>
                      </a:pPr>
                      <a:r>
                        <a:rPr lang="nl-BE" sz="1400" dirty="0">
                          <a:effectLst/>
                        </a:rPr>
                        <a:t>10 jaar ervaring, voltijds</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chemeClr val="accent5">
                        <a:lumMod val="75000"/>
                      </a:schemeClr>
                    </a:solidFill>
                  </a:tcPr>
                </a:tc>
                <a:tc>
                  <a:txBody>
                    <a:bodyPr/>
                    <a:lstStyle/>
                    <a:p>
                      <a:pPr>
                        <a:lnSpc>
                          <a:spcPct val="107000"/>
                        </a:lnSpc>
                        <a:spcAft>
                          <a:spcPts val="800"/>
                        </a:spcAft>
                        <a:buNone/>
                      </a:pPr>
                      <a:r>
                        <a:rPr lang="nl-BE" sz="1400" dirty="0"/>
                        <a:t>3.400,11</a:t>
                      </a:r>
                      <a:r>
                        <a:rPr lang="nl-BE" sz="1400" dirty="0">
                          <a:effectLst/>
                        </a:rPr>
                        <a:t> €</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b"/>
                </a:tc>
                <a:tc>
                  <a:txBody>
                    <a:bodyPr/>
                    <a:lstStyle/>
                    <a:p>
                      <a:pPr>
                        <a:lnSpc>
                          <a:spcPct val="107000"/>
                        </a:lnSpc>
                        <a:spcAft>
                          <a:spcPts val="800"/>
                        </a:spcAft>
                        <a:buNone/>
                      </a:pPr>
                      <a:r>
                        <a:rPr lang="nl-BE" sz="1400" dirty="0"/>
                        <a:t>20,6484 </a:t>
                      </a:r>
                      <a:r>
                        <a:rPr lang="nl-BE" sz="1400" dirty="0">
                          <a:effectLst/>
                        </a:rPr>
                        <a:t>€</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2030086831"/>
                  </a:ext>
                </a:extLst>
              </a:tr>
            </a:tbl>
          </a:graphicData>
        </a:graphic>
      </p:graphicFrame>
      <p:sp>
        <p:nvSpPr>
          <p:cNvPr id="14" name="Tekstvak 13">
            <a:extLst>
              <a:ext uri="{FF2B5EF4-FFF2-40B4-BE49-F238E27FC236}">
                <a16:creationId xmlns:a16="http://schemas.microsoft.com/office/drawing/2014/main" id="{D6E52F90-4768-F95E-A9E5-85AD89464E1E}"/>
              </a:ext>
            </a:extLst>
          </p:cNvPr>
          <p:cNvSpPr txBox="1"/>
          <p:nvPr/>
        </p:nvSpPr>
        <p:spPr>
          <a:xfrm>
            <a:off x="6410325" y="569680"/>
            <a:ext cx="6097904" cy="6130524"/>
          </a:xfrm>
          <a:prstGeom prst="rect">
            <a:avLst/>
          </a:prstGeom>
          <a:noFill/>
        </p:spPr>
        <p:txBody>
          <a:bodyPr wrap="square">
            <a:spAutoFit/>
          </a:bodyPr>
          <a:lstStyle/>
          <a:p>
            <a:pPr>
              <a:lnSpc>
                <a:spcPct val="107000"/>
              </a:lnSpc>
              <a:spcAft>
                <a:spcPts val="800"/>
              </a:spcAft>
              <a:buNone/>
            </a:pPr>
            <a:r>
              <a:rPr lang="nl-BE" sz="1050" b="1" dirty="0">
                <a:solidFill>
                  <a:srgbClr val="5EB3E4"/>
                </a:solidFill>
                <a:effectLst/>
                <a:latin typeface="Arial" panose="020B0604020202020204" pitchFamily="34" charset="0"/>
                <a:ea typeface="Aptos" panose="020B0004020202020204" pitchFamily="34" charset="0"/>
                <a:cs typeface="Arial" panose="020B0604020202020204" pitchFamily="34" charset="0"/>
              </a:rPr>
              <a:t>Wat verwachten we van jou</a:t>
            </a:r>
            <a:endParaRPr lang="nl-BE" sz="1200" dirty="0">
              <a:solidFill>
                <a:srgbClr val="5EB3E4"/>
              </a:solidFill>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l-BE" sz="1050" dirty="0">
                <a:effectLst/>
                <a:latin typeface="Arial" panose="020B0604020202020204" pitchFamily="34" charset="0"/>
                <a:ea typeface="Aptos" panose="020B0004020202020204" pitchFamily="34" charset="0"/>
                <a:cs typeface="Arial" panose="020B0604020202020204" pitchFamily="34" charset="0"/>
              </a:rPr>
              <a:t> </a:t>
            </a:r>
            <a:endParaRPr lang="nl-BE"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Diploma Verzorgende</a:t>
            </a:r>
            <a:r>
              <a:rPr lang="nl-BE" sz="1050" dirty="0">
                <a:effectLst/>
                <a:latin typeface="Arial" panose="020B0604020202020204" pitchFamily="34" charset="0"/>
                <a:ea typeface="Aptos" panose="020B0004020202020204" pitchFamily="34" charset="0"/>
                <a:cs typeface="Arial" panose="020B0604020202020204" pitchFamily="34" charset="0"/>
              </a:rPr>
              <a:t> of gelijkwaardig (zie </a:t>
            </a:r>
            <a:r>
              <a:rPr lang="nl-BE" sz="1050" u="sng" dirty="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www.familiehulp.be/diploma</a:t>
            </a:r>
            <a:r>
              <a:rPr lang="nl-BE" sz="1050" dirty="0">
                <a:effectLst/>
                <a:latin typeface="Arial" panose="020B0604020202020204" pitchFamily="34" charset="0"/>
                <a:ea typeface="Aptos" panose="020B0004020202020204" pitchFamily="34" charset="0"/>
                <a:cs typeface="Arial" panose="020B0604020202020204" pitchFamily="34" charset="0"/>
              </a:rPr>
              <a:t>).</a:t>
            </a:r>
            <a:endParaRPr lang="nl-BE"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dirty="0">
                <a:effectLst/>
                <a:latin typeface="Arial" panose="020B0604020202020204" pitchFamily="34" charset="0"/>
                <a:ea typeface="Aptos" panose="020B0004020202020204" pitchFamily="34" charset="0"/>
                <a:cs typeface="Arial" panose="020B0604020202020204" pitchFamily="34" charset="0"/>
              </a:rPr>
              <a:t>Je houdt van </a:t>
            </a:r>
            <a:r>
              <a:rPr lang="nl-BE" sz="1050" b="1" dirty="0">
                <a:effectLst/>
                <a:latin typeface="Arial" panose="020B0604020202020204" pitchFamily="34" charset="0"/>
                <a:ea typeface="Aptos" panose="020B0004020202020204" pitchFamily="34" charset="0"/>
                <a:cs typeface="Arial" panose="020B0604020202020204" pitchFamily="34" charset="0"/>
              </a:rPr>
              <a:t>sociaal contact</a:t>
            </a:r>
            <a:r>
              <a:rPr lang="nl-BE" sz="1050" dirty="0">
                <a:effectLst/>
                <a:latin typeface="Arial" panose="020B0604020202020204" pitchFamily="34" charset="0"/>
                <a:ea typeface="Aptos" panose="020B0004020202020204" pitchFamily="34" charset="0"/>
                <a:cs typeface="Arial" panose="020B0604020202020204" pitchFamily="34" charset="0"/>
              </a:rPr>
              <a:t> en </a:t>
            </a:r>
            <a:r>
              <a:rPr lang="nl-BE" sz="1050" b="1" dirty="0">
                <a:effectLst/>
                <a:latin typeface="Arial" panose="020B0604020202020204" pitchFamily="34" charset="0"/>
                <a:ea typeface="Aptos" panose="020B0004020202020204" pitchFamily="34" charset="0"/>
                <a:cs typeface="Arial" panose="020B0604020202020204" pitchFamily="34" charset="0"/>
              </a:rPr>
              <a:t>communiceert vlot</a:t>
            </a:r>
            <a:r>
              <a:rPr lang="nl-BE" sz="1050" dirty="0">
                <a:effectLst/>
                <a:latin typeface="Arial" panose="020B0604020202020204" pitchFamily="34" charset="0"/>
                <a:ea typeface="Aptos" panose="020B0004020202020204" pitchFamily="34" charset="0"/>
                <a:cs typeface="Arial" panose="020B0604020202020204" pitchFamily="34" charset="0"/>
              </a:rPr>
              <a:t>.</a:t>
            </a:r>
            <a:endParaRPr lang="nl-BE"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Betrouwbaarheid</a:t>
            </a:r>
            <a:r>
              <a:rPr lang="nl-BE" sz="1050" dirty="0">
                <a:effectLst/>
                <a:latin typeface="Arial" panose="020B0604020202020204" pitchFamily="34" charset="0"/>
                <a:ea typeface="Aptos" panose="020B0004020202020204" pitchFamily="34" charset="0"/>
                <a:cs typeface="Arial" panose="020B0604020202020204" pitchFamily="34" charset="0"/>
              </a:rPr>
              <a:t> en </a:t>
            </a:r>
            <a:r>
              <a:rPr lang="nl-BE" sz="1050" b="1" dirty="0">
                <a:effectLst/>
                <a:latin typeface="Arial" panose="020B0604020202020204" pitchFamily="34" charset="0"/>
                <a:ea typeface="Aptos" panose="020B0004020202020204" pitchFamily="34" charset="0"/>
                <a:cs typeface="Arial" panose="020B0604020202020204" pitchFamily="34" charset="0"/>
              </a:rPr>
              <a:t>respect voor privacy</a:t>
            </a:r>
            <a:r>
              <a:rPr lang="nl-BE" sz="1050" dirty="0">
                <a:effectLst/>
                <a:latin typeface="Arial" panose="020B0604020202020204" pitchFamily="34" charset="0"/>
                <a:ea typeface="Aptos" panose="020B0004020202020204" pitchFamily="34" charset="0"/>
                <a:cs typeface="Arial" panose="020B0604020202020204" pitchFamily="34" charset="0"/>
              </a:rPr>
              <a:t> zijn voor jou vanzelfsprekend.</a:t>
            </a:r>
            <a:endParaRPr lang="nl-BE"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dirty="0">
                <a:effectLst/>
                <a:latin typeface="Arial" panose="020B0604020202020204" pitchFamily="34" charset="0"/>
                <a:ea typeface="Aptos" panose="020B0004020202020204" pitchFamily="34" charset="0"/>
                <a:cs typeface="Arial" panose="020B0604020202020204" pitchFamily="34" charset="0"/>
              </a:rPr>
              <a:t>Bereidheid om </a:t>
            </a:r>
            <a:r>
              <a:rPr lang="nl-BE" sz="1050" b="1" dirty="0">
                <a:effectLst/>
                <a:latin typeface="Arial" panose="020B0604020202020204" pitchFamily="34" charset="0"/>
                <a:ea typeface="Aptos" panose="020B0004020202020204" pitchFamily="34" charset="0"/>
                <a:cs typeface="Arial" panose="020B0604020202020204" pitchFamily="34" charset="0"/>
              </a:rPr>
              <a:t>avond- en weekendwerk</a:t>
            </a:r>
            <a:r>
              <a:rPr lang="nl-BE" sz="1050" dirty="0">
                <a:effectLst/>
                <a:latin typeface="Arial" panose="020B0604020202020204" pitchFamily="34" charset="0"/>
                <a:ea typeface="Aptos" panose="020B0004020202020204" pitchFamily="34" charset="0"/>
                <a:cs typeface="Arial" panose="020B0604020202020204" pitchFamily="34" charset="0"/>
              </a:rPr>
              <a:t> in beurtrol te doen.</a:t>
            </a:r>
            <a:endParaRPr lang="nl-BE"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Eigen vervoer</a:t>
            </a:r>
            <a:r>
              <a:rPr lang="nl-BE" sz="1050" dirty="0">
                <a:effectLst/>
                <a:latin typeface="Arial" panose="020B0604020202020204" pitchFamily="34" charset="0"/>
                <a:ea typeface="Aptos" panose="020B0004020202020204" pitchFamily="34" charset="0"/>
                <a:cs typeface="Arial" panose="020B0604020202020204" pitchFamily="34" charset="0"/>
              </a:rPr>
              <a:t> (fiets, step, auto, …).</a:t>
            </a:r>
            <a:endParaRPr lang="nl-BE" sz="1200" dirty="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br>
              <a:rPr lang="nl-BE" sz="1050" dirty="0">
                <a:effectLst/>
                <a:latin typeface="Arial" panose="020B0604020202020204" pitchFamily="34" charset="0"/>
                <a:ea typeface="Aptos" panose="020B0004020202020204" pitchFamily="34" charset="0"/>
                <a:cs typeface="Arial" panose="020B0604020202020204" pitchFamily="34" charset="0"/>
              </a:rPr>
            </a:br>
            <a:endParaRPr lang="nl-BE" sz="1200" dirty="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l-BE" sz="1050" b="1" dirty="0">
                <a:solidFill>
                  <a:srgbClr val="5EB3E4"/>
                </a:solidFill>
                <a:effectLst/>
                <a:latin typeface="Arial" panose="020B0604020202020204" pitchFamily="34" charset="0"/>
                <a:ea typeface="Aptos" panose="020B0004020202020204" pitchFamily="34" charset="0"/>
                <a:cs typeface="Arial" panose="020B0604020202020204" pitchFamily="34" charset="0"/>
              </a:rPr>
              <a:t>Aanbod</a:t>
            </a:r>
            <a:endParaRPr lang="nl-BE" sz="1200" dirty="0">
              <a:solidFill>
                <a:srgbClr val="5EB3E4"/>
              </a:solidFill>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l-BE" sz="1050" dirty="0">
                <a:effectLst/>
                <a:latin typeface="Arial" panose="020B0604020202020204" pitchFamily="34" charset="0"/>
                <a:ea typeface="Aptos" panose="020B0004020202020204" pitchFamily="34" charset="0"/>
                <a:cs typeface="Arial" panose="020B0604020202020204" pitchFamily="34" charset="0"/>
              </a:rPr>
              <a:t>Naast een job met voldoening, waardering en warme collega’s krijg je dit er bovenop:</a:t>
            </a:r>
            <a:endParaRPr lang="nl-BE" sz="1200" dirty="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endParaRPr lang="nl-BE"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Een stipt en correct loon</a:t>
            </a:r>
            <a:r>
              <a:rPr lang="nl-BE" sz="1050" dirty="0">
                <a:effectLst/>
                <a:latin typeface="Arial" panose="020B0604020202020204" pitchFamily="34" charset="0"/>
                <a:ea typeface="Aptos" panose="020B0004020202020204" pitchFamily="34" charset="0"/>
                <a:cs typeface="Arial" panose="020B0604020202020204" pitchFamily="34" charset="0"/>
              </a:rPr>
              <a:t> volgens het </a:t>
            </a:r>
            <a:r>
              <a:rPr lang="nl-BE" sz="1050" u="sng" dirty="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barema </a:t>
            </a:r>
            <a:r>
              <a:rPr lang="nl-BE" sz="1050" b="1" u="sng" dirty="0">
                <a:solidFill>
                  <a:srgbClr val="467886"/>
                </a:solidFill>
                <a:effectLst/>
                <a:latin typeface="Arial" panose="020B0604020202020204" pitchFamily="34" charset="0"/>
                <a:ea typeface="Aptos" panose="020B0004020202020204" pitchFamily="34" charset="0"/>
                <a:cs typeface="Arial" panose="020B0604020202020204" pitchFamily="34" charset="0"/>
                <a:hlinkClick r:id="rId5"/>
              </a:rPr>
              <a:t>P.C. 318.02 B2B-ter</a:t>
            </a:r>
            <a:r>
              <a:rPr lang="nl-BE" sz="1050" dirty="0">
                <a:effectLst/>
                <a:latin typeface="Arial" panose="020B0604020202020204" pitchFamily="34" charset="0"/>
                <a:ea typeface="Aptos" panose="020B0004020202020204" pitchFamily="34" charset="0"/>
                <a:cs typeface="Arial" panose="020B0604020202020204" pitchFamily="34" charset="0"/>
              </a:rPr>
              <a:t>, dat stijgt met jouw relevante werkervaring.</a:t>
            </a:r>
            <a:endParaRPr lang="nl-BE"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Overname van relevante jaren werkervaring</a:t>
            </a:r>
            <a:r>
              <a:rPr lang="nl-BE" sz="1050" dirty="0">
                <a:effectLst/>
                <a:latin typeface="Arial" panose="020B0604020202020204" pitchFamily="34" charset="0"/>
                <a:ea typeface="Aptos" panose="020B0004020202020204" pitchFamily="34" charset="0"/>
                <a:cs typeface="Arial" panose="020B0604020202020204" pitchFamily="34" charset="0"/>
              </a:rPr>
              <a:t> uit de VIA-sector.</a:t>
            </a:r>
            <a:endParaRPr lang="nl-BE"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Extra compensatie</a:t>
            </a:r>
            <a:r>
              <a:rPr lang="nl-BE" sz="1050" dirty="0">
                <a:effectLst/>
                <a:latin typeface="Arial" panose="020B0604020202020204" pitchFamily="34" charset="0"/>
                <a:ea typeface="Aptos" panose="020B0004020202020204" pitchFamily="34" charset="0"/>
                <a:cs typeface="Arial" panose="020B0604020202020204" pitchFamily="34" charset="0"/>
              </a:rPr>
              <a:t> voor werken tijdens het weekend, feestdagen, avonden en nachten. Inclusief een wachtvergoeding als je van wacht bent.</a:t>
            </a:r>
            <a:endParaRPr lang="nl-BE"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Kilometervergoeding</a:t>
            </a:r>
            <a:r>
              <a:rPr lang="nl-BE" sz="1050" dirty="0">
                <a:effectLst/>
                <a:latin typeface="Arial" panose="020B0604020202020204" pitchFamily="34" charset="0"/>
                <a:ea typeface="Aptos" panose="020B0004020202020204" pitchFamily="34" charset="0"/>
                <a:cs typeface="Arial" panose="020B0604020202020204" pitchFamily="34" charset="0"/>
              </a:rPr>
              <a:t> (wagen of fiets) en volledige terugbetaling van openbaar vervoer.</a:t>
            </a:r>
            <a:endParaRPr lang="nl-BE"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Extra betaald verlof</a:t>
            </a:r>
            <a:r>
              <a:rPr lang="nl-BE" sz="1050" dirty="0">
                <a:effectLst/>
                <a:latin typeface="Arial" panose="020B0604020202020204" pitchFamily="34" charset="0"/>
                <a:ea typeface="Aptos" panose="020B0004020202020204" pitchFamily="34" charset="0"/>
                <a:cs typeface="Arial" panose="020B0604020202020204" pitchFamily="34" charset="0"/>
              </a:rPr>
              <a:t> vanaf 35 jaar.</a:t>
            </a:r>
            <a:endParaRPr lang="nl-BE"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13e maand</a:t>
            </a:r>
            <a:r>
              <a:rPr lang="nl-BE" sz="1050" dirty="0">
                <a:effectLst/>
                <a:latin typeface="Arial" panose="020B0604020202020204" pitchFamily="34" charset="0"/>
                <a:ea typeface="Aptos" panose="020B0004020202020204" pitchFamily="34" charset="0"/>
                <a:cs typeface="Arial" panose="020B0604020202020204" pitchFamily="34" charset="0"/>
              </a:rPr>
              <a:t>, onkostenvergoeding, extra pensioensparen (sectoraal) en een omniumverzekering voor verplaatsingen in opdracht.</a:t>
            </a:r>
            <a:endParaRPr lang="nl-BE"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Smartphone</a:t>
            </a:r>
            <a:r>
              <a:rPr lang="nl-BE" sz="1050" dirty="0">
                <a:effectLst/>
                <a:latin typeface="Arial" panose="020B0604020202020204" pitchFamily="34" charset="0"/>
                <a:ea typeface="Aptos" panose="020B0004020202020204" pitchFamily="34" charset="0"/>
                <a:cs typeface="Arial" panose="020B0604020202020204" pitchFamily="34" charset="0"/>
              </a:rPr>
              <a:t> en de mogelijkheid om een </a:t>
            </a:r>
            <a:r>
              <a:rPr lang="nl-BE" sz="1050" b="1" dirty="0">
                <a:effectLst/>
                <a:latin typeface="Arial" panose="020B0604020202020204" pitchFamily="34" charset="0"/>
                <a:ea typeface="Aptos" panose="020B0004020202020204" pitchFamily="34" charset="0"/>
                <a:cs typeface="Arial" panose="020B0604020202020204" pitchFamily="34" charset="0"/>
              </a:rPr>
              <a:t>elektrische bedrijfsfiets</a:t>
            </a:r>
            <a:r>
              <a:rPr lang="nl-BE" sz="1050" dirty="0">
                <a:effectLst/>
                <a:latin typeface="Arial" panose="020B0604020202020204" pitchFamily="34" charset="0"/>
                <a:ea typeface="Aptos" panose="020B0004020202020204" pitchFamily="34" charset="0"/>
                <a:cs typeface="Arial" panose="020B0604020202020204" pitchFamily="34" charset="0"/>
              </a:rPr>
              <a:t> te leasen.</a:t>
            </a:r>
            <a:endParaRPr lang="nl-BE" sz="120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Personeelskorting</a:t>
            </a:r>
            <a:r>
              <a:rPr lang="nl-BE" sz="1050" dirty="0">
                <a:effectLst/>
                <a:latin typeface="Arial" panose="020B0604020202020204" pitchFamily="34" charset="0"/>
                <a:ea typeface="Aptos" panose="020B0004020202020204" pitchFamily="34" charset="0"/>
                <a:cs typeface="Arial" panose="020B0604020202020204" pitchFamily="34" charset="0"/>
              </a:rPr>
              <a:t> bij meer dan 3.000 bedrijven in België.</a:t>
            </a:r>
            <a:br>
              <a:rPr lang="nl-BE" sz="1050" dirty="0">
                <a:effectLst/>
                <a:latin typeface="Arial" panose="020B0604020202020204" pitchFamily="34" charset="0"/>
                <a:ea typeface="Aptos" panose="020B0004020202020204" pitchFamily="34" charset="0"/>
                <a:cs typeface="Arial" panose="020B0604020202020204" pitchFamily="34" charset="0"/>
              </a:rPr>
            </a:br>
            <a:endParaRPr lang="nl-BE" sz="1200" dirty="0">
              <a:effectLst/>
              <a:latin typeface="Aptos" panose="020B0004020202020204" pitchFamily="34" charset="0"/>
              <a:ea typeface="Aptos" panose="020B0004020202020204" pitchFamily="34" charset="0"/>
              <a:cs typeface="Arial" panose="020B0604020202020204" pitchFamily="34" charset="0"/>
            </a:endParaRPr>
          </a:p>
        </p:txBody>
      </p:sp>
      <p:sp>
        <p:nvSpPr>
          <p:cNvPr id="21" name="Tekstvak 20">
            <a:extLst>
              <a:ext uri="{FF2B5EF4-FFF2-40B4-BE49-F238E27FC236}">
                <a16:creationId xmlns:a16="http://schemas.microsoft.com/office/drawing/2014/main" id="{06484D4F-A788-0691-B76C-E18A0EF6F0F3}"/>
              </a:ext>
            </a:extLst>
          </p:cNvPr>
          <p:cNvSpPr txBox="1"/>
          <p:nvPr/>
        </p:nvSpPr>
        <p:spPr>
          <a:xfrm>
            <a:off x="318156" y="4958354"/>
            <a:ext cx="6252210" cy="369332"/>
          </a:xfrm>
          <a:prstGeom prst="rect">
            <a:avLst/>
          </a:prstGeom>
          <a:noFill/>
        </p:spPr>
        <p:txBody>
          <a:bodyPr wrap="square">
            <a:spAutoFit/>
          </a:bodyPr>
          <a:lstStyle/>
          <a:p>
            <a:r>
              <a:rPr lang="nl-BE" sz="1200" u="sng" dirty="0">
                <a:solidFill>
                  <a:srgbClr val="467886"/>
                </a:solidFill>
                <a:effectLst/>
                <a:latin typeface="Arial" panose="020B0604020202020204" pitchFamily="34" charset="0"/>
                <a:ea typeface="Aptos" panose="020B0004020202020204" pitchFamily="34" charset="0"/>
                <a:cs typeface="Arial" panose="020B0604020202020204" pitchFamily="34" charset="0"/>
                <a:hlinkClick r:id="rId6"/>
              </a:rPr>
              <a:t>barema </a:t>
            </a:r>
            <a:r>
              <a:rPr lang="nl-BE" sz="1200" b="1" u="sng" dirty="0">
                <a:solidFill>
                  <a:srgbClr val="467886"/>
                </a:solidFill>
                <a:effectLst/>
                <a:latin typeface="Arial" panose="020B0604020202020204" pitchFamily="34" charset="0"/>
                <a:ea typeface="Aptos" panose="020B0004020202020204" pitchFamily="34" charset="0"/>
                <a:cs typeface="Arial" panose="020B0604020202020204" pitchFamily="34" charset="0"/>
                <a:hlinkClick r:id="rId6"/>
              </a:rPr>
              <a:t>P.C. 318.02 B2B-ter</a:t>
            </a:r>
            <a:r>
              <a:rPr lang="nl-BE" sz="1800" dirty="0">
                <a:effectLst/>
                <a:latin typeface="Arial" panose="020B0604020202020204" pitchFamily="34" charset="0"/>
                <a:ea typeface="Aptos" panose="020B0004020202020204" pitchFamily="34" charset="0"/>
                <a:cs typeface="Arial" panose="020B0604020202020204" pitchFamily="34" charset="0"/>
                <a:hlinkClick r:id="rId6"/>
              </a:rPr>
              <a:t> </a:t>
            </a:r>
            <a:endParaRPr lang="nl-BE" dirty="0"/>
          </a:p>
        </p:txBody>
      </p:sp>
    </p:spTree>
    <p:extLst>
      <p:ext uri="{BB962C8B-B14F-4D97-AF65-F5344CB8AC3E}">
        <p14:creationId xmlns:p14="http://schemas.microsoft.com/office/powerpoint/2010/main" val="3330011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0"/>
            <a:ext cx="4481161" cy="6858000"/>
          </a:xfrm>
          <a:prstGeom prst="rect">
            <a:avLst/>
          </a:prstGeom>
        </p:spPr>
      </p:pic>
      <p:sp>
        <p:nvSpPr>
          <p:cNvPr id="14" name="object 12"/>
          <p:cNvSpPr/>
          <p:nvPr/>
        </p:nvSpPr>
        <p:spPr>
          <a:xfrm>
            <a:off x="4213686" y="4894998"/>
            <a:ext cx="5983952" cy="1181952"/>
          </a:xfrm>
          <a:custGeom>
            <a:avLst/>
            <a:gdLst/>
            <a:ahLst/>
            <a:cxnLst/>
            <a:rect l="l" t="t" r="r" b="b"/>
            <a:pathLst>
              <a:path w="2970530" h="586740">
                <a:moveTo>
                  <a:pt x="2676754" y="0"/>
                </a:moveTo>
                <a:lnTo>
                  <a:pt x="0" y="0"/>
                </a:lnTo>
                <a:lnTo>
                  <a:pt x="0" y="586486"/>
                </a:lnTo>
                <a:lnTo>
                  <a:pt x="2676754" y="586486"/>
                </a:lnTo>
                <a:lnTo>
                  <a:pt x="2724319" y="582647"/>
                </a:lnTo>
                <a:lnTo>
                  <a:pt x="2769441" y="571535"/>
                </a:lnTo>
                <a:lnTo>
                  <a:pt x="2811515" y="553754"/>
                </a:lnTo>
                <a:lnTo>
                  <a:pt x="2849939" y="529906"/>
                </a:lnTo>
                <a:lnTo>
                  <a:pt x="2884107" y="500595"/>
                </a:lnTo>
                <a:lnTo>
                  <a:pt x="2913418" y="466427"/>
                </a:lnTo>
                <a:lnTo>
                  <a:pt x="2937266" y="428003"/>
                </a:lnTo>
                <a:lnTo>
                  <a:pt x="2955047" y="385929"/>
                </a:lnTo>
                <a:lnTo>
                  <a:pt x="2966159" y="340807"/>
                </a:lnTo>
                <a:lnTo>
                  <a:pt x="2969997" y="293243"/>
                </a:lnTo>
                <a:lnTo>
                  <a:pt x="2966159" y="245678"/>
                </a:lnTo>
                <a:lnTo>
                  <a:pt x="2955047" y="200556"/>
                </a:lnTo>
                <a:lnTo>
                  <a:pt x="2937266" y="158482"/>
                </a:lnTo>
                <a:lnTo>
                  <a:pt x="2913418" y="120058"/>
                </a:lnTo>
                <a:lnTo>
                  <a:pt x="2884107" y="85890"/>
                </a:lnTo>
                <a:lnTo>
                  <a:pt x="2849939" y="56579"/>
                </a:lnTo>
                <a:lnTo>
                  <a:pt x="2811515" y="32731"/>
                </a:lnTo>
                <a:lnTo>
                  <a:pt x="2769441" y="14950"/>
                </a:lnTo>
                <a:lnTo>
                  <a:pt x="2724319" y="3838"/>
                </a:lnTo>
                <a:lnTo>
                  <a:pt x="2676754" y="0"/>
                </a:lnTo>
                <a:close/>
              </a:path>
            </a:pathLst>
          </a:custGeom>
          <a:solidFill>
            <a:srgbClr val="5EB3E4"/>
          </a:solidFill>
        </p:spPr>
        <p:txBody>
          <a:bodyPr wrap="square" lIns="0" tIns="0" rIns="0" bIns="0" rtlCol="0"/>
          <a:lstStyle/>
          <a:p>
            <a:endParaRPr/>
          </a:p>
        </p:txBody>
      </p:sp>
      <p:sp>
        <p:nvSpPr>
          <p:cNvPr id="13" name="object 13"/>
          <p:cNvSpPr txBox="1"/>
          <p:nvPr/>
        </p:nvSpPr>
        <p:spPr>
          <a:xfrm>
            <a:off x="4965287" y="5110230"/>
            <a:ext cx="5452300" cy="764312"/>
          </a:xfrm>
          <a:prstGeom prst="rect">
            <a:avLst/>
          </a:prstGeom>
        </p:spPr>
        <p:txBody>
          <a:bodyPr vert="horz" wrap="square" lIns="0" tIns="12700" rIns="0" bIns="0" rtlCol="0">
            <a:spAutoFit/>
          </a:bodyPr>
          <a:lstStyle/>
          <a:p>
            <a:pPr marL="12700">
              <a:lnSpc>
                <a:spcPct val="100000"/>
              </a:lnSpc>
              <a:spcBef>
                <a:spcPts val="100"/>
              </a:spcBef>
            </a:pPr>
            <a:r>
              <a:rPr sz="2400" spc="40" dirty="0">
                <a:solidFill>
                  <a:schemeClr val="bg1"/>
                </a:solidFill>
                <a:latin typeface="Nunito" pitchFamily="2" charset="0"/>
                <a:cs typeface="Tahoma"/>
              </a:rPr>
              <a:t>Word</a:t>
            </a:r>
            <a:r>
              <a:rPr sz="2400" spc="-90" dirty="0">
                <a:solidFill>
                  <a:schemeClr val="bg1"/>
                </a:solidFill>
                <a:latin typeface="Nunito" pitchFamily="2" charset="0"/>
                <a:cs typeface="Tahoma"/>
              </a:rPr>
              <a:t> </a:t>
            </a:r>
            <a:r>
              <a:rPr sz="2400" spc="15" dirty="0">
                <a:solidFill>
                  <a:schemeClr val="bg1"/>
                </a:solidFill>
                <a:latin typeface="Nunito" pitchFamily="2" charset="0"/>
                <a:cs typeface="Tahoma"/>
              </a:rPr>
              <a:t>een</a:t>
            </a:r>
            <a:r>
              <a:rPr sz="2400" spc="-85" dirty="0">
                <a:solidFill>
                  <a:schemeClr val="bg1"/>
                </a:solidFill>
                <a:latin typeface="Nunito" pitchFamily="2" charset="0"/>
                <a:cs typeface="Tahoma"/>
              </a:rPr>
              <a:t> </a:t>
            </a:r>
            <a:r>
              <a:rPr sz="2400" spc="-20" dirty="0">
                <a:solidFill>
                  <a:schemeClr val="bg1"/>
                </a:solidFill>
                <a:latin typeface="Nunito" pitchFamily="2" charset="0"/>
                <a:cs typeface="Tahoma"/>
              </a:rPr>
              <a:t>#</a:t>
            </a:r>
            <a:r>
              <a:rPr sz="2400" spc="-20" dirty="0" err="1">
                <a:solidFill>
                  <a:schemeClr val="bg1"/>
                </a:solidFill>
                <a:latin typeface="Nunito" pitchFamily="2" charset="0"/>
                <a:cs typeface="Tahoma"/>
              </a:rPr>
              <a:t>verschilmaker</a:t>
            </a:r>
            <a:r>
              <a:rPr lang="nl-BE" sz="2400" dirty="0">
                <a:solidFill>
                  <a:schemeClr val="bg1"/>
                </a:solidFill>
                <a:latin typeface="Nunito" pitchFamily="2" charset="0"/>
                <a:cs typeface="Tahoma"/>
              </a:rPr>
              <a:t> </a:t>
            </a:r>
            <a:r>
              <a:rPr sz="2400" dirty="0" err="1">
                <a:solidFill>
                  <a:schemeClr val="bg1"/>
                </a:solidFill>
                <a:latin typeface="Nunito" pitchFamily="2" charset="0"/>
                <a:cs typeface="Tahoma"/>
              </a:rPr>
              <a:t>al</a:t>
            </a:r>
            <a:r>
              <a:rPr sz="2400" spc="15" dirty="0" err="1">
                <a:solidFill>
                  <a:schemeClr val="bg1"/>
                </a:solidFill>
                <a:latin typeface="Nunito" pitchFamily="2" charset="0"/>
                <a:cs typeface="Tahoma"/>
              </a:rPr>
              <a:t>s</a:t>
            </a:r>
            <a:r>
              <a:rPr sz="2400" spc="-65" dirty="0">
                <a:solidFill>
                  <a:schemeClr val="bg1"/>
                </a:solidFill>
                <a:latin typeface="Nunito" pitchFamily="2" charset="0"/>
                <a:cs typeface="Tahoma"/>
              </a:rPr>
              <a:t> </a:t>
            </a:r>
            <a:endParaRPr lang="nl-BE" sz="2400" spc="-65" dirty="0">
              <a:solidFill>
                <a:schemeClr val="bg1"/>
              </a:solidFill>
              <a:latin typeface="Nunito" pitchFamily="2" charset="0"/>
              <a:cs typeface="Tahoma"/>
            </a:endParaRPr>
          </a:p>
          <a:p>
            <a:pPr marL="12700">
              <a:lnSpc>
                <a:spcPct val="100000"/>
              </a:lnSpc>
              <a:spcBef>
                <a:spcPts val="100"/>
              </a:spcBef>
            </a:pPr>
            <a:r>
              <a:rPr lang="nl-BE" sz="2400" b="1" spc="-95" dirty="0">
                <a:solidFill>
                  <a:schemeClr val="bg1"/>
                </a:solidFill>
                <a:latin typeface="Nunito" pitchFamily="2" charset="0"/>
                <a:cs typeface="Tahoma"/>
              </a:rPr>
              <a:t>huishoudhulp thuiszorg</a:t>
            </a:r>
            <a:r>
              <a:rPr sz="2400" b="1" spc="-40" dirty="0">
                <a:solidFill>
                  <a:schemeClr val="bg1"/>
                </a:solidFill>
                <a:latin typeface="Nunito" pitchFamily="2" charset="0"/>
                <a:cs typeface="Tahoma"/>
              </a:rPr>
              <a:t> </a:t>
            </a:r>
            <a:r>
              <a:rPr sz="2400" spc="-25" dirty="0">
                <a:solidFill>
                  <a:schemeClr val="bg1"/>
                </a:solidFill>
                <a:latin typeface="Nunito" pitchFamily="2" charset="0"/>
                <a:cs typeface="Tahoma"/>
              </a:rPr>
              <a:t>bi</a:t>
            </a:r>
            <a:r>
              <a:rPr sz="2400" spc="-5" dirty="0">
                <a:solidFill>
                  <a:schemeClr val="bg1"/>
                </a:solidFill>
                <a:latin typeface="Nunito" pitchFamily="2" charset="0"/>
                <a:cs typeface="Tahoma"/>
              </a:rPr>
              <a:t>j</a:t>
            </a:r>
            <a:r>
              <a:rPr sz="2400" spc="-65" dirty="0">
                <a:solidFill>
                  <a:schemeClr val="bg1"/>
                </a:solidFill>
                <a:latin typeface="Nunito" pitchFamily="2" charset="0"/>
                <a:cs typeface="Tahoma"/>
              </a:rPr>
              <a:t> </a:t>
            </a:r>
            <a:r>
              <a:rPr sz="2400" spc="5" dirty="0">
                <a:solidFill>
                  <a:schemeClr val="bg1"/>
                </a:solidFill>
                <a:latin typeface="Nunito" pitchFamily="2" charset="0"/>
                <a:cs typeface="Tahoma"/>
              </a:rPr>
              <a:t>Familiehulp</a:t>
            </a:r>
            <a:endParaRPr sz="2400" dirty="0">
              <a:solidFill>
                <a:schemeClr val="bg1"/>
              </a:solidFill>
              <a:latin typeface="Nunito" pitchFamily="2" charset="0"/>
              <a:cs typeface="Tahoma"/>
            </a:endParaRPr>
          </a:p>
        </p:txBody>
      </p:sp>
      <p:sp>
        <p:nvSpPr>
          <p:cNvPr id="15" name="Afgeronde rechthoek 14"/>
          <p:cNvSpPr/>
          <p:nvPr/>
        </p:nvSpPr>
        <p:spPr>
          <a:xfrm>
            <a:off x="-1543050" y="4894998"/>
            <a:ext cx="6374987" cy="118195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BE"/>
          </a:p>
        </p:txBody>
      </p:sp>
      <p:pic>
        <p:nvPicPr>
          <p:cNvPr id="16" name="Afbeelding 15"/>
          <p:cNvPicPr>
            <a:picLocks noChangeAspect="1"/>
          </p:cNvPicPr>
          <p:nvPr/>
        </p:nvPicPr>
        <p:blipFill rotWithShape="1">
          <a:blip r:embed="rId4"/>
          <a:srcRect l="65220" t="79162" r="5699" b="8238"/>
          <a:stretch/>
        </p:blipFill>
        <p:spPr>
          <a:xfrm>
            <a:off x="551021" y="5053080"/>
            <a:ext cx="3661915" cy="871470"/>
          </a:xfrm>
          <a:prstGeom prst="rect">
            <a:avLst/>
          </a:prstGeom>
        </p:spPr>
      </p:pic>
      <p:sp>
        <p:nvSpPr>
          <p:cNvPr id="10" name="Pijl-links 9">
            <a:hlinkClick r:id="rId5" action="ppaction://hlinksldjump"/>
          </p:cNvPr>
          <p:cNvSpPr/>
          <p:nvPr/>
        </p:nvSpPr>
        <p:spPr>
          <a:xfrm>
            <a:off x="80600" y="6524235"/>
            <a:ext cx="555444" cy="253135"/>
          </a:xfrm>
          <a:prstGeom prst="leftArrow">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ekstvak 10"/>
          <p:cNvSpPr txBox="1"/>
          <p:nvPr/>
        </p:nvSpPr>
        <p:spPr>
          <a:xfrm>
            <a:off x="6227573" y="800608"/>
            <a:ext cx="184731" cy="369332"/>
          </a:xfrm>
          <a:prstGeom prst="rect">
            <a:avLst/>
          </a:prstGeom>
          <a:noFill/>
        </p:spPr>
        <p:txBody>
          <a:bodyPr wrap="none" lIns="91440" tIns="45720" rIns="91440" bIns="45720" rtlCol="0" anchor="t">
            <a:spAutoFit/>
          </a:bodyPr>
          <a:lstStyle/>
          <a:p>
            <a:endParaRPr lang="nl-BE" dirty="0">
              <a:solidFill>
                <a:srgbClr val="000000"/>
              </a:solidFill>
              <a:cs typeface="Calibri"/>
            </a:endParaRPr>
          </a:p>
        </p:txBody>
      </p:sp>
      <p:sp>
        <p:nvSpPr>
          <p:cNvPr id="2" name="TextBox 1">
            <a:extLst>
              <a:ext uri="{FF2B5EF4-FFF2-40B4-BE49-F238E27FC236}">
                <a16:creationId xmlns:a16="http://schemas.microsoft.com/office/drawing/2014/main" id="{A319172F-9E11-A523-033C-75951CA9B588}"/>
              </a:ext>
            </a:extLst>
          </p:cNvPr>
          <p:cNvSpPr txBox="1"/>
          <p:nvPr/>
        </p:nvSpPr>
        <p:spPr>
          <a:xfrm>
            <a:off x="5632537" y="778701"/>
            <a:ext cx="5290158"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Segoe UI"/>
              </a:rPr>
              <a:t>​</a:t>
            </a:r>
          </a:p>
          <a:p>
            <a:pPr algn="ctr"/>
            <a:r>
              <a:rPr lang="nl-BE" dirty="0">
                <a:cs typeface="Segoe UI"/>
              </a:rPr>
              <a:t>"De job is zoveel meer dan poetsen alleen!​</a:t>
            </a:r>
            <a:r>
              <a:rPr lang="en-US" dirty="0">
                <a:cs typeface="Segoe UI"/>
              </a:rPr>
              <a:t>​ Mensen </a:t>
            </a:r>
            <a:r>
              <a:rPr lang="en-US" dirty="0" err="1">
                <a:cs typeface="Segoe UI"/>
              </a:rPr>
              <a:t>kijken</a:t>
            </a:r>
            <a:r>
              <a:rPr lang="en-US" dirty="0">
                <a:cs typeface="Segoe UI"/>
              </a:rPr>
              <a:t> </a:t>
            </a:r>
            <a:r>
              <a:rPr lang="en-US" dirty="0" err="1">
                <a:cs typeface="Segoe UI"/>
              </a:rPr>
              <a:t>uit</a:t>
            </a:r>
            <a:r>
              <a:rPr lang="en-US" dirty="0">
                <a:cs typeface="Segoe UI"/>
              </a:rPr>
              <a:t> </a:t>
            </a:r>
            <a:r>
              <a:rPr lang="en-US" dirty="0" err="1">
                <a:cs typeface="Segoe UI"/>
              </a:rPr>
              <a:t>naar</a:t>
            </a:r>
            <a:r>
              <a:rPr lang="en-US" dirty="0">
                <a:cs typeface="Segoe UI"/>
              </a:rPr>
              <a:t> </a:t>
            </a:r>
            <a:r>
              <a:rPr lang="en-US" dirty="0" err="1">
                <a:cs typeface="Segoe UI"/>
              </a:rPr>
              <a:t>jouw</a:t>
            </a:r>
            <a:r>
              <a:rPr lang="en-US" dirty="0">
                <a:cs typeface="Segoe UI"/>
              </a:rPr>
              <a:t> </a:t>
            </a:r>
            <a:r>
              <a:rPr lang="en-US" dirty="0" err="1">
                <a:cs typeface="Segoe UI"/>
              </a:rPr>
              <a:t>komst</a:t>
            </a:r>
            <a:r>
              <a:rPr lang="en-US" dirty="0">
                <a:cs typeface="Segoe UI"/>
              </a:rPr>
              <a:t>. Het </a:t>
            </a:r>
            <a:r>
              <a:rPr lang="en-US" dirty="0" err="1">
                <a:cs typeface="Segoe UI"/>
              </a:rPr>
              <a:t>eerste</a:t>
            </a:r>
            <a:r>
              <a:rPr lang="en-US" dirty="0">
                <a:cs typeface="Segoe UI"/>
              </a:rPr>
              <a:t> wat </a:t>
            </a:r>
            <a:r>
              <a:rPr lang="en-US" dirty="0" err="1">
                <a:cs typeface="Segoe UI"/>
              </a:rPr>
              <a:t>ik</a:t>
            </a:r>
            <a:r>
              <a:rPr lang="en-US" dirty="0">
                <a:cs typeface="Segoe UI"/>
              </a:rPr>
              <a:t> doe, is </a:t>
            </a:r>
            <a:r>
              <a:rPr lang="en-US" dirty="0" err="1">
                <a:cs typeface="Segoe UI"/>
              </a:rPr>
              <a:t>samen</a:t>
            </a:r>
            <a:r>
              <a:rPr lang="en-US" dirty="0">
                <a:cs typeface="Segoe UI"/>
              </a:rPr>
              <a:t> </a:t>
            </a:r>
            <a:r>
              <a:rPr lang="en-US" dirty="0" err="1">
                <a:cs typeface="Segoe UI"/>
              </a:rPr>
              <a:t>een</a:t>
            </a:r>
            <a:r>
              <a:rPr lang="en-US" dirty="0">
                <a:cs typeface="Segoe UI"/>
              </a:rPr>
              <a:t> </a:t>
            </a:r>
            <a:r>
              <a:rPr lang="en-US" dirty="0" err="1">
                <a:cs typeface="Segoe UI"/>
              </a:rPr>
              <a:t>koffietje</a:t>
            </a:r>
            <a:r>
              <a:rPr lang="en-US" dirty="0">
                <a:cs typeface="Segoe UI"/>
              </a:rPr>
              <a:t> </a:t>
            </a:r>
            <a:r>
              <a:rPr lang="en-US" dirty="0" err="1">
                <a:cs typeface="Segoe UI"/>
              </a:rPr>
              <a:t>drinken</a:t>
            </a:r>
            <a:r>
              <a:rPr lang="en-US" dirty="0">
                <a:cs typeface="Segoe UI"/>
              </a:rPr>
              <a:t> </a:t>
            </a:r>
            <a:r>
              <a:rPr lang="en-US" dirty="0" err="1">
                <a:cs typeface="Segoe UI"/>
              </a:rPr>
              <a:t>en</a:t>
            </a:r>
            <a:r>
              <a:rPr lang="en-US" dirty="0">
                <a:cs typeface="Segoe UI"/>
              </a:rPr>
              <a:t> </a:t>
            </a:r>
            <a:r>
              <a:rPr lang="en-US" dirty="0" err="1">
                <a:cs typeface="Segoe UI"/>
              </a:rPr>
              <a:t>overlopen</a:t>
            </a:r>
            <a:r>
              <a:rPr lang="en-US" dirty="0">
                <a:cs typeface="Segoe UI"/>
              </a:rPr>
              <a:t> wat de </a:t>
            </a:r>
            <a:r>
              <a:rPr lang="en-US" dirty="0" err="1">
                <a:cs typeface="Segoe UI"/>
              </a:rPr>
              <a:t>klant</a:t>
            </a:r>
            <a:r>
              <a:rPr lang="en-US" dirty="0">
                <a:cs typeface="Segoe UI"/>
              </a:rPr>
              <a:t> </a:t>
            </a:r>
            <a:r>
              <a:rPr lang="en-US" dirty="0" err="1">
                <a:cs typeface="Segoe UI"/>
              </a:rPr>
              <a:t>graag</a:t>
            </a:r>
            <a:r>
              <a:rPr lang="en-US" dirty="0">
                <a:cs typeface="Segoe UI"/>
              </a:rPr>
              <a:t> </a:t>
            </a:r>
            <a:r>
              <a:rPr lang="en-US" dirty="0" err="1">
                <a:cs typeface="Segoe UI"/>
              </a:rPr>
              <a:t>zou</a:t>
            </a:r>
            <a:r>
              <a:rPr lang="en-US" dirty="0">
                <a:cs typeface="Segoe UI"/>
              </a:rPr>
              <a:t> </a:t>
            </a:r>
            <a:r>
              <a:rPr lang="en-US" dirty="0" err="1">
                <a:cs typeface="Segoe UI"/>
              </a:rPr>
              <a:t>hebben</a:t>
            </a:r>
            <a:r>
              <a:rPr lang="en-US" dirty="0">
                <a:cs typeface="Segoe UI"/>
              </a:rPr>
              <a:t> </a:t>
            </a:r>
            <a:r>
              <a:rPr lang="en-US" dirty="0" err="1">
                <a:cs typeface="Segoe UI"/>
              </a:rPr>
              <a:t>dat</a:t>
            </a:r>
            <a:r>
              <a:rPr lang="en-US" dirty="0">
                <a:cs typeface="Segoe UI"/>
              </a:rPr>
              <a:t> </a:t>
            </a:r>
            <a:r>
              <a:rPr lang="en-US" dirty="0" err="1">
                <a:cs typeface="Segoe UI"/>
              </a:rPr>
              <a:t>ik</a:t>
            </a:r>
            <a:r>
              <a:rPr lang="en-US" dirty="0">
                <a:cs typeface="Segoe UI"/>
              </a:rPr>
              <a:t> die </a:t>
            </a:r>
            <a:r>
              <a:rPr lang="en-US" dirty="0" err="1">
                <a:cs typeface="Segoe UI"/>
              </a:rPr>
              <a:t>dag</a:t>
            </a:r>
            <a:r>
              <a:rPr lang="en-US" dirty="0">
                <a:cs typeface="Segoe UI"/>
              </a:rPr>
              <a:t> doe.</a:t>
            </a:r>
          </a:p>
          <a:p>
            <a:pPr algn="ctr"/>
            <a:endParaRPr lang="en-US" dirty="0">
              <a:cs typeface="Segoe UI"/>
            </a:endParaRPr>
          </a:p>
          <a:p>
            <a:pPr algn="ctr"/>
            <a:r>
              <a:rPr lang="en-US" dirty="0">
                <a:cs typeface="Segoe UI"/>
              </a:rPr>
              <a:t>Ik </a:t>
            </a:r>
            <a:r>
              <a:rPr lang="en-US" dirty="0" err="1">
                <a:cs typeface="Segoe UI"/>
              </a:rPr>
              <a:t>vind</a:t>
            </a:r>
            <a:r>
              <a:rPr lang="en-US" dirty="0">
                <a:cs typeface="Segoe UI"/>
              </a:rPr>
              <a:t> het </a:t>
            </a:r>
            <a:r>
              <a:rPr lang="en-US" dirty="0" err="1">
                <a:cs typeface="Segoe UI"/>
              </a:rPr>
              <a:t>ook</a:t>
            </a:r>
            <a:r>
              <a:rPr lang="en-US" dirty="0">
                <a:cs typeface="Segoe UI"/>
              </a:rPr>
              <a:t> </a:t>
            </a:r>
            <a:r>
              <a:rPr lang="en-US" dirty="0" err="1">
                <a:cs typeface="Segoe UI"/>
              </a:rPr>
              <a:t>belangrijk</a:t>
            </a:r>
            <a:r>
              <a:rPr lang="en-US" dirty="0">
                <a:cs typeface="Segoe UI"/>
              </a:rPr>
              <a:t> hen </a:t>
            </a:r>
            <a:r>
              <a:rPr lang="en-US" dirty="0" err="1">
                <a:cs typeface="Segoe UI"/>
              </a:rPr>
              <a:t>te</a:t>
            </a:r>
            <a:r>
              <a:rPr lang="en-US" dirty="0">
                <a:cs typeface="Segoe UI"/>
              </a:rPr>
              <a:t> </a:t>
            </a:r>
            <a:r>
              <a:rPr lang="en-US" dirty="0" err="1">
                <a:cs typeface="Segoe UI"/>
              </a:rPr>
              <a:t>betrekken</a:t>
            </a:r>
            <a:r>
              <a:rPr lang="en-US" dirty="0">
                <a:cs typeface="Segoe UI"/>
              </a:rPr>
              <a:t> en </a:t>
            </a:r>
            <a:r>
              <a:rPr lang="en-US" dirty="0" err="1">
                <a:cs typeface="Segoe UI"/>
              </a:rPr>
              <a:t>bijvoorbeeld</a:t>
            </a:r>
            <a:r>
              <a:rPr lang="en-US" dirty="0">
                <a:cs typeface="Segoe UI"/>
              </a:rPr>
              <a:t> </a:t>
            </a:r>
            <a:r>
              <a:rPr lang="en-US" dirty="0" err="1">
                <a:cs typeface="Segoe UI"/>
              </a:rPr>
              <a:t>samen</a:t>
            </a:r>
            <a:r>
              <a:rPr lang="en-US" dirty="0">
                <a:cs typeface="Segoe UI"/>
              </a:rPr>
              <a:t> het bed op </a:t>
            </a:r>
            <a:r>
              <a:rPr lang="en-US" dirty="0" err="1">
                <a:cs typeface="Segoe UI"/>
              </a:rPr>
              <a:t>te</a:t>
            </a:r>
            <a:r>
              <a:rPr lang="en-US" dirty="0">
                <a:cs typeface="Segoe UI"/>
              </a:rPr>
              <a:t> </a:t>
            </a:r>
            <a:r>
              <a:rPr lang="en-US" dirty="0" err="1">
                <a:cs typeface="Segoe UI"/>
              </a:rPr>
              <a:t>maken</a:t>
            </a:r>
            <a:r>
              <a:rPr lang="en-US" dirty="0">
                <a:cs typeface="Segoe UI"/>
              </a:rPr>
              <a:t>.“</a:t>
            </a:r>
          </a:p>
          <a:p>
            <a:pPr algn="ctr"/>
            <a:br>
              <a:rPr lang="nl-BE" b="1" dirty="0">
                <a:solidFill>
                  <a:srgbClr val="EB4D96"/>
                </a:solidFill>
                <a:latin typeface="Nunito ExtraBold"/>
                <a:cs typeface="Segoe UI"/>
              </a:rPr>
            </a:br>
            <a:r>
              <a:rPr lang="nl-BE" b="1" dirty="0">
                <a:solidFill>
                  <a:srgbClr val="EB4D96"/>
                </a:solidFill>
                <a:latin typeface="Nunito ExtraBold"/>
                <a:cs typeface="Segoe UI"/>
              </a:rPr>
              <a:t>Sofie - Huishoudhulp thuiszorg</a:t>
            </a:r>
          </a:p>
          <a:p>
            <a:pPr algn="ctr"/>
            <a:endParaRPr lang="en-US" dirty="0">
              <a:cs typeface="Segoe UI"/>
            </a:endParaRPr>
          </a:p>
        </p:txBody>
      </p:sp>
    </p:spTree>
    <p:extLst>
      <p:ext uri="{BB962C8B-B14F-4D97-AF65-F5344CB8AC3E}">
        <p14:creationId xmlns:p14="http://schemas.microsoft.com/office/powerpoint/2010/main" val="28351694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Afbeelding 20">
            <a:extLst>
              <a:ext uri="{FF2B5EF4-FFF2-40B4-BE49-F238E27FC236}">
                <a16:creationId xmlns:a16="http://schemas.microsoft.com/office/drawing/2014/main" id="{9C7B3152-7A97-6CC0-DD5D-F27E3F7AADAA}"/>
              </a:ext>
            </a:extLst>
          </p:cNvPr>
          <p:cNvPicPr>
            <a:picLocks noChangeAspect="1"/>
          </p:cNvPicPr>
          <p:nvPr/>
        </p:nvPicPr>
        <p:blipFill>
          <a:blip r:embed="rId4"/>
          <a:stretch>
            <a:fillRect/>
          </a:stretch>
        </p:blipFill>
        <p:spPr>
          <a:xfrm rot="5400000">
            <a:off x="1427347" y="3843538"/>
            <a:ext cx="10286039" cy="2598964"/>
          </a:xfrm>
          <a:prstGeom prst="rect">
            <a:avLst/>
          </a:prstGeom>
        </p:spPr>
      </p:pic>
      <p:sp>
        <p:nvSpPr>
          <p:cNvPr id="22" name="object 2"/>
          <p:cNvSpPr/>
          <p:nvPr/>
        </p:nvSpPr>
        <p:spPr>
          <a:xfrm>
            <a:off x="6410325" y="-24374"/>
            <a:ext cx="5781675" cy="6858000"/>
          </a:xfrm>
          <a:custGeom>
            <a:avLst/>
            <a:gdLst/>
            <a:ahLst/>
            <a:cxnLst/>
            <a:rect l="l" t="t" r="r" b="b"/>
            <a:pathLst>
              <a:path w="3600450" h="7560309">
                <a:moveTo>
                  <a:pt x="3599992" y="0"/>
                </a:moveTo>
                <a:lnTo>
                  <a:pt x="0" y="0"/>
                </a:lnTo>
                <a:lnTo>
                  <a:pt x="0" y="7559992"/>
                </a:lnTo>
                <a:lnTo>
                  <a:pt x="3599992" y="7559992"/>
                </a:lnTo>
                <a:lnTo>
                  <a:pt x="3599992" y="0"/>
                </a:lnTo>
                <a:close/>
              </a:path>
            </a:pathLst>
          </a:custGeom>
          <a:solidFill>
            <a:srgbClr val="CCEEFA"/>
          </a:solidFill>
        </p:spPr>
        <p:txBody>
          <a:bodyPr wrap="square" lIns="0" tIns="0" rIns="0" bIns="0" rtlCol="0"/>
          <a:lstStyle/>
          <a:p>
            <a:endParaRPr>
              <a:latin typeface="Nunito" pitchFamily="2" charset="0"/>
            </a:endParaRPr>
          </a:p>
        </p:txBody>
      </p:sp>
      <p:sp>
        <p:nvSpPr>
          <p:cNvPr id="4" name="object 3"/>
          <p:cNvSpPr txBox="1"/>
          <p:nvPr/>
        </p:nvSpPr>
        <p:spPr>
          <a:xfrm>
            <a:off x="444500" y="1256605"/>
            <a:ext cx="4851400" cy="1529265"/>
          </a:xfrm>
          <a:prstGeom prst="rect">
            <a:avLst/>
          </a:prstGeom>
        </p:spPr>
        <p:txBody>
          <a:bodyPr vert="horz" wrap="square" lIns="0" tIns="7620" rIns="0" bIns="0" rtlCol="0">
            <a:spAutoFit/>
          </a:bodyPr>
          <a:lstStyle/>
          <a:p>
            <a:pPr marL="12700" marR="5080">
              <a:lnSpc>
                <a:spcPct val="102600"/>
              </a:lnSpc>
              <a:spcBef>
                <a:spcPts val="60"/>
              </a:spcBef>
            </a:pPr>
            <a:r>
              <a:rPr lang="nl-BE" sz="1600" b="1" spc="-25" dirty="0">
                <a:solidFill>
                  <a:srgbClr val="5EB3E4"/>
                </a:solidFill>
                <a:latin typeface="Nunito" pitchFamily="2" charset="0"/>
                <a:cs typeface="Tahoma"/>
              </a:rPr>
              <a:t>Heb je een passie voor poetsen? Kent  het schoonmaken van huizen voor jou  geen geheimen? </a:t>
            </a:r>
            <a:br>
              <a:rPr lang="nl-BE" sz="1600" b="1" spc="-25" dirty="0">
                <a:solidFill>
                  <a:srgbClr val="5EB3E4"/>
                </a:solidFill>
                <a:latin typeface="Nunito" pitchFamily="2" charset="0"/>
                <a:cs typeface="Tahoma"/>
              </a:rPr>
            </a:br>
            <a:br>
              <a:rPr lang="nl-BE" sz="1600" b="1" spc="-25" dirty="0">
                <a:solidFill>
                  <a:srgbClr val="5EB3E4"/>
                </a:solidFill>
                <a:latin typeface="Nunito" pitchFamily="2" charset="0"/>
                <a:cs typeface="Tahoma"/>
              </a:rPr>
            </a:br>
            <a:r>
              <a:rPr lang="nl-BE" sz="1600" b="1" spc="-25" dirty="0">
                <a:solidFill>
                  <a:srgbClr val="5EB3E4"/>
                </a:solidFill>
                <a:latin typeface="Nunito" pitchFamily="2" charset="0"/>
                <a:cs typeface="Tahoma"/>
              </a:rPr>
              <a:t>Hou je ook van sociaal  contact en wil je graag voor jouw klanten echt een verschil maken? Dan ben  jij de huishoudhulp waar Familiehulp naar op zoek is.</a:t>
            </a:r>
          </a:p>
        </p:txBody>
      </p:sp>
      <p:sp>
        <p:nvSpPr>
          <p:cNvPr id="10" name="object 12"/>
          <p:cNvSpPr/>
          <p:nvPr/>
        </p:nvSpPr>
        <p:spPr>
          <a:xfrm>
            <a:off x="0" y="234544"/>
            <a:ext cx="3345504" cy="660805"/>
          </a:xfrm>
          <a:custGeom>
            <a:avLst/>
            <a:gdLst/>
            <a:ahLst/>
            <a:cxnLst/>
            <a:rect l="l" t="t" r="r" b="b"/>
            <a:pathLst>
              <a:path w="2970530" h="586740">
                <a:moveTo>
                  <a:pt x="2676754" y="0"/>
                </a:moveTo>
                <a:lnTo>
                  <a:pt x="0" y="0"/>
                </a:lnTo>
                <a:lnTo>
                  <a:pt x="0" y="586486"/>
                </a:lnTo>
                <a:lnTo>
                  <a:pt x="2676754" y="586486"/>
                </a:lnTo>
                <a:lnTo>
                  <a:pt x="2724319" y="582647"/>
                </a:lnTo>
                <a:lnTo>
                  <a:pt x="2769441" y="571535"/>
                </a:lnTo>
                <a:lnTo>
                  <a:pt x="2811515" y="553754"/>
                </a:lnTo>
                <a:lnTo>
                  <a:pt x="2849939" y="529906"/>
                </a:lnTo>
                <a:lnTo>
                  <a:pt x="2884107" y="500595"/>
                </a:lnTo>
                <a:lnTo>
                  <a:pt x="2913418" y="466427"/>
                </a:lnTo>
                <a:lnTo>
                  <a:pt x="2937266" y="428003"/>
                </a:lnTo>
                <a:lnTo>
                  <a:pt x="2955047" y="385929"/>
                </a:lnTo>
                <a:lnTo>
                  <a:pt x="2966159" y="340807"/>
                </a:lnTo>
                <a:lnTo>
                  <a:pt x="2969997" y="293243"/>
                </a:lnTo>
                <a:lnTo>
                  <a:pt x="2966159" y="245678"/>
                </a:lnTo>
                <a:lnTo>
                  <a:pt x="2955047" y="200556"/>
                </a:lnTo>
                <a:lnTo>
                  <a:pt x="2937266" y="158482"/>
                </a:lnTo>
                <a:lnTo>
                  <a:pt x="2913418" y="120058"/>
                </a:lnTo>
                <a:lnTo>
                  <a:pt x="2884107" y="85890"/>
                </a:lnTo>
                <a:lnTo>
                  <a:pt x="2849939" y="56579"/>
                </a:lnTo>
                <a:lnTo>
                  <a:pt x="2811515" y="32731"/>
                </a:lnTo>
                <a:lnTo>
                  <a:pt x="2769441" y="14950"/>
                </a:lnTo>
                <a:lnTo>
                  <a:pt x="2724319" y="3838"/>
                </a:lnTo>
                <a:lnTo>
                  <a:pt x="2676754" y="0"/>
                </a:lnTo>
                <a:close/>
              </a:path>
            </a:pathLst>
          </a:custGeom>
          <a:solidFill>
            <a:srgbClr val="5EB3E4"/>
          </a:solidFill>
        </p:spPr>
        <p:txBody>
          <a:bodyPr wrap="square" lIns="0" tIns="0" rIns="0" bIns="0" rtlCol="0"/>
          <a:lstStyle/>
          <a:p>
            <a:endParaRPr>
              <a:latin typeface="Nunito" pitchFamily="2" charset="0"/>
            </a:endParaRPr>
          </a:p>
        </p:txBody>
      </p:sp>
      <p:sp>
        <p:nvSpPr>
          <p:cNvPr id="11" name="object 13"/>
          <p:cNvSpPr txBox="1"/>
          <p:nvPr/>
        </p:nvSpPr>
        <p:spPr>
          <a:xfrm>
            <a:off x="288452" y="292122"/>
            <a:ext cx="2768601" cy="567463"/>
          </a:xfrm>
          <a:prstGeom prst="rect">
            <a:avLst/>
          </a:prstGeom>
        </p:spPr>
        <p:txBody>
          <a:bodyPr vert="horz" wrap="square" lIns="0" tIns="13335" rIns="0" bIns="0" rtlCol="0">
            <a:spAutoFit/>
          </a:bodyPr>
          <a:lstStyle/>
          <a:p>
            <a:pPr marL="12700">
              <a:lnSpc>
                <a:spcPct val="100000"/>
              </a:lnSpc>
              <a:spcBef>
                <a:spcPts val="105"/>
              </a:spcBef>
            </a:pPr>
            <a:r>
              <a:rPr spc="40" dirty="0">
                <a:solidFill>
                  <a:srgbClr val="FFFFFF"/>
                </a:solidFill>
                <a:latin typeface="Nunito" pitchFamily="2" charset="0"/>
                <a:cs typeface="Tahoma"/>
              </a:rPr>
              <a:t>Een</a:t>
            </a:r>
            <a:r>
              <a:rPr spc="-60" dirty="0">
                <a:solidFill>
                  <a:srgbClr val="FFFFFF"/>
                </a:solidFill>
                <a:latin typeface="Nunito" pitchFamily="2" charset="0"/>
                <a:cs typeface="Tahoma"/>
              </a:rPr>
              <a:t> </a:t>
            </a:r>
            <a:r>
              <a:rPr spc="-10" dirty="0">
                <a:solidFill>
                  <a:srgbClr val="FFFFFF"/>
                </a:solidFill>
                <a:latin typeface="Nunito" pitchFamily="2" charset="0"/>
                <a:cs typeface="Tahoma"/>
              </a:rPr>
              <a:t>job</a:t>
            </a:r>
            <a:r>
              <a:rPr spc="-60" dirty="0">
                <a:solidFill>
                  <a:srgbClr val="FFFFFF"/>
                </a:solidFill>
                <a:latin typeface="Nunito" pitchFamily="2" charset="0"/>
                <a:cs typeface="Tahoma"/>
              </a:rPr>
              <a:t> </a:t>
            </a:r>
            <a:r>
              <a:rPr spc="15" dirty="0" err="1">
                <a:solidFill>
                  <a:srgbClr val="FFFFFF"/>
                </a:solidFill>
                <a:latin typeface="Nunito" pitchFamily="2" charset="0"/>
                <a:cs typeface="Tahoma"/>
              </a:rPr>
              <a:t>als</a:t>
            </a:r>
            <a:r>
              <a:rPr spc="-55" dirty="0">
                <a:solidFill>
                  <a:srgbClr val="FFFFFF"/>
                </a:solidFill>
                <a:latin typeface="Nunito" pitchFamily="2" charset="0"/>
                <a:cs typeface="Tahoma"/>
              </a:rPr>
              <a:t> </a:t>
            </a:r>
            <a:r>
              <a:rPr lang="nl-BE" b="1" spc="-80" dirty="0">
                <a:solidFill>
                  <a:srgbClr val="FFFFFF"/>
                </a:solidFill>
                <a:latin typeface="Nunito" pitchFamily="2" charset="0"/>
                <a:cs typeface="Tahoma"/>
              </a:rPr>
              <a:t>huishoudhulp thuiszorg</a:t>
            </a:r>
            <a:endParaRPr dirty="0">
              <a:latin typeface="Nunito" pitchFamily="2" charset="0"/>
              <a:cs typeface="Tahoma"/>
            </a:endParaRPr>
          </a:p>
        </p:txBody>
      </p:sp>
      <p:sp>
        <p:nvSpPr>
          <p:cNvPr id="14" name="object 4"/>
          <p:cNvSpPr txBox="1"/>
          <p:nvPr/>
        </p:nvSpPr>
        <p:spPr>
          <a:xfrm>
            <a:off x="373968" y="3429000"/>
            <a:ext cx="4958445" cy="1337482"/>
          </a:xfrm>
          <a:prstGeom prst="rect">
            <a:avLst/>
          </a:prstGeom>
        </p:spPr>
        <p:txBody>
          <a:bodyPr vert="horz" wrap="square" lIns="0" tIns="12700" rIns="0" bIns="0" rtlCol="0">
            <a:spAutoFit/>
          </a:bodyPr>
          <a:lstStyle/>
          <a:p>
            <a:pPr marL="12700" marR="33655">
              <a:lnSpc>
                <a:spcPct val="108300"/>
              </a:lnSpc>
              <a:spcBef>
                <a:spcPts val="100"/>
              </a:spcBef>
            </a:pPr>
            <a:r>
              <a:rPr sz="1600" spc="-20" dirty="0">
                <a:solidFill>
                  <a:srgbClr val="231F20"/>
                </a:solidFill>
                <a:latin typeface="Nunito" pitchFamily="2" charset="0"/>
                <a:cs typeface="Tahoma"/>
              </a:rPr>
              <a:t>Als </a:t>
            </a:r>
            <a:r>
              <a:rPr sz="1600" spc="-75" dirty="0" err="1">
                <a:solidFill>
                  <a:srgbClr val="231F20"/>
                </a:solidFill>
                <a:latin typeface="Nunito" pitchFamily="2" charset="0"/>
                <a:cs typeface="Tahoma"/>
              </a:rPr>
              <a:t>hu</a:t>
            </a:r>
            <a:r>
              <a:rPr sz="1600" spc="-40" dirty="0" err="1">
                <a:solidFill>
                  <a:srgbClr val="231F20"/>
                </a:solidFill>
                <a:latin typeface="Nunito" pitchFamily="2" charset="0"/>
                <a:cs typeface="Tahoma"/>
              </a:rPr>
              <a:t>i</a:t>
            </a:r>
            <a:r>
              <a:rPr sz="1600" spc="-50" dirty="0" err="1">
                <a:solidFill>
                  <a:srgbClr val="231F20"/>
                </a:solidFill>
                <a:latin typeface="Nunito" pitchFamily="2" charset="0"/>
                <a:cs typeface="Tahoma"/>
              </a:rPr>
              <a:t>shoudhulp</a:t>
            </a:r>
            <a:r>
              <a:rPr sz="1600" spc="-20" dirty="0">
                <a:solidFill>
                  <a:srgbClr val="231F20"/>
                </a:solidFill>
                <a:latin typeface="Nunito" pitchFamily="2" charset="0"/>
                <a:cs typeface="Tahoma"/>
              </a:rPr>
              <a:t> </a:t>
            </a:r>
            <a:r>
              <a:rPr lang="nl-NL" sz="1600" spc="-50" dirty="0">
                <a:solidFill>
                  <a:srgbClr val="231F20"/>
                </a:solidFill>
                <a:latin typeface="Nunito" pitchFamily="2" charset="0"/>
                <a:cs typeface="Tahoma"/>
              </a:rPr>
              <a:t>thuiszorg</a:t>
            </a:r>
            <a:r>
              <a:rPr sz="1600" spc="-20" dirty="0">
                <a:solidFill>
                  <a:srgbClr val="231F20"/>
                </a:solidFill>
                <a:latin typeface="Nunito" pitchFamily="2" charset="0"/>
                <a:cs typeface="Tahoma"/>
              </a:rPr>
              <a:t> </a:t>
            </a:r>
            <a:r>
              <a:rPr sz="1600" spc="-40" dirty="0">
                <a:solidFill>
                  <a:srgbClr val="231F20"/>
                </a:solidFill>
                <a:latin typeface="Nunito" pitchFamily="2" charset="0"/>
                <a:cs typeface="Tahoma"/>
              </a:rPr>
              <a:t>poets</a:t>
            </a:r>
            <a:r>
              <a:rPr sz="1600" spc="-20" dirty="0">
                <a:solidFill>
                  <a:srgbClr val="231F20"/>
                </a:solidFill>
                <a:latin typeface="Nunito" pitchFamily="2" charset="0"/>
                <a:cs typeface="Tahoma"/>
              </a:rPr>
              <a:t> </a:t>
            </a:r>
            <a:r>
              <a:rPr sz="1600" spc="-70" dirty="0">
                <a:solidFill>
                  <a:srgbClr val="231F20"/>
                </a:solidFill>
                <a:latin typeface="Nunito" pitchFamily="2" charset="0"/>
                <a:cs typeface="Tahoma"/>
              </a:rPr>
              <a:t>j</a:t>
            </a:r>
            <a:r>
              <a:rPr sz="1600" spc="-105" dirty="0">
                <a:solidFill>
                  <a:srgbClr val="231F20"/>
                </a:solidFill>
                <a:latin typeface="Nunito" pitchFamily="2" charset="0"/>
                <a:cs typeface="Tahoma"/>
              </a:rPr>
              <a:t>e</a:t>
            </a:r>
            <a:r>
              <a:rPr sz="1600" spc="-20" dirty="0">
                <a:solidFill>
                  <a:srgbClr val="231F20"/>
                </a:solidFill>
                <a:latin typeface="Nunito" pitchFamily="2" charset="0"/>
                <a:cs typeface="Tahoma"/>
              </a:rPr>
              <a:t> </a:t>
            </a:r>
            <a:r>
              <a:rPr sz="1600" spc="-65" dirty="0">
                <a:solidFill>
                  <a:srgbClr val="231F20"/>
                </a:solidFill>
                <a:latin typeface="Nunito" pitchFamily="2" charset="0"/>
                <a:cs typeface="Tahoma"/>
              </a:rPr>
              <a:t>b</a:t>
            </a:r>
            <a:r>
              <a:rPr sz="1600" spc="-40" dirty="0">
                <a:solidFill>
                  <a:srgbClr val="231F20"/>
                </a:solidFill>
                <a:latin typeface="Nunito" pitchFamily="2" charset="0"/>
                <a:cs typeface="Tahoma"/>
              </a:rPr>
              <a:t>i</a:t>
            </a:r>
            <a:r>
              <a:rPr sz="1600" spc="-105" dirty="0">
                <a:solidFill>
                  <a:srgbClr val="231F20"/>
                </a:solidFill>
                <a:latin typeface="Nunito" pitchFamily="2" charset="0"/>
                <a:cs typeface="Tahoma"/>
              </a:rPr>
              <a:t>j</a:t>
            </a:r>
            <a:r>
              <a:rPr sz="1600" spc="-20" dirty="0">
                <a:solidFill>
                  <a:srgbClr val="231F20"/>
                </a:solidFill>
                <a:latin typeface="Nunito" pitchFamily="2" charset="0"/>
                <a:cs typeface="Tahoma"/>
              </a:rPr>
              <a:t> </a:t>
            </a:r>
            <a:r>
              <a:rPr sz="1600" spc="-55" dirty="0">
                <a:solidFill>
                  <a:srgbClr val="231F20"/>
                </a:solidFill>
                <a:latin typeface="Nunito" pitchFamily="2" charset="0"/>
                <a:cs typeface="Tahoma"/>
              </a:rPr>
              <a:t>mensen</a:t>
            </a:r>
            <a:r>
              <a:rPr sz="1600" spc="-20" dirty="0">
                <a:solidFill>
                  <a:srgbClr val="231F20"/>
                </a:solidFill>
                <a:latin typeface="Nunito" pitchFamily="2" charset="0"/>
                <a:cs typeface="Tahoma"/>
              </a:rPr>
              <a:t> </a:t>
            </a:r>
            <a:r>
              <a:rPr sz="1600" spc="-40" dirty="0">
                <a:solidFill>
                  <a:srgbClr val="231F20"/>
                </a:solidFill>
                <a:latin typeface="Nunito" pitchFamily="2" charset="0"/>
                <a:cs typeface="Tahoma"/>
              </a:rPr>
              <a:t>met  </a:t>
            </a:r>
            <a:r>
              <a:rPr sz="1600" spc="-65" dirty="0">
                <a:solidFill>
                  <a:srgbClr val="231F20"/>
                </a:solidFill>
                <a:latin typeface="Nunito" pitchFamily="2" charset="0"/>
                <a:cs typeface="Tahoma"/>
              </a:rPr>
              <a:t>een</a:t>
            </a:r>
            <a:r>
              <a:rPr sz="1600" spc="-20" dirty="0">
                <a:solidFill>
                  <a:srgbClr val="231F20"/>
                </a:solidFill>
                <a:latin typeface="Nunito" pitchFamily="2" charset="0"/>
                <a:cs typeface="Tahoma"/>
              </a:rPr>
              <a:t> </a:t>
            </a:r>
            <a:r>
              <a:rPr sz="1600" spc="-50" dirty="0">
                <a:solidFill>
                  <a:srgbClr val="231F20"/>
                </a:solidFill>
                <a:latin typeface="Nunito" pitchFamily="2" charset="0"/>
                <a:cs typeface="Tahoma"/>
              </a:rPr>
              <a:t>zorgbehoefte.</a:t>
            </a:r>
            <a:r>
              <a:rPr sz="1600" spc="-20" dirty="0">
                <a:solidFill>
                  <a:srgbClr val="231F20"/>
                </a:solidFill>
                <a:latin typeface="Nunito" pitchFamily="2" charset="0"/>
                <a:cs typeface="Tahoma"/>
              </a:rPr>
              <a:t> </a:t>
            </a:r>
            <a:r>
              <a:rPr sz="1600" spc="-45" dirty="0">
                <a:solidFill>
                  <a:srgbClr val="231F20"/>
                </a:solidFill>
                <a:latin typeface="Nunito" pitchFamily="2" charset="0"/>
                <a:cs typeface="Tahoma"/>
              </a:rPr>
              <a:t>De</a:t>
            </a:r>
            <a:r>
              <a:rPr sz="1600" spc="-20" dirty="0">
                <a:solidFill>
                  <a:srgbClr val="231F20"/>
                </a:solidFill>
                <a:latin typeface="Nunito" pitchFamily="2" charset="0"/>
                <a:cs typeface="Tahoma"/>
              </a:rPr>
              <a:t> </a:t>
            </a:r>
            <a:r>
              <a:rPr sz="1600" spc="-70" dirty="0">
                <a:solidFill>
                  <a:srgbClr val="231F20"/>
                </a:solidFill>
                <a:latin typeface="Nunito" pitchFamily="2" charset="0"/>
                <a:cs typeface="Tahoma"/>
              </a:rPr>
              <a:t>klant</a:t>
            </a:r>
            <a:r>
              <a:rPr sz="1600" spc="-20" dirty="0">
                <a:solidFill>
                  <a:srgbClr val="231F20"/>
                </a:solidFill>
                <a:latin typeface="Nunito" pitchFamily="2" charset="0"/>
                <a:cs typeface="Tahoma"/>
              </a:rPr>
              <a:t> </a:t>
            </a:r>
            <a:r>
              <a:rPr sz="1600" spc="-45" dirty="0">
                <a:solidFill>
                  <a:srgbClr val="231F20"/>
                </a:solidFill>
                <a:latin typeface="Nunito" pitchFamily="2" charset="0"/>
                <a:cs typeface="Tahoma"/>
              </a:rPr>
              <a:t>is</a:t>
            </a:r>
            <a:r>
              <a:rPr sz="1600" spc="-20" dirty="0">
                <a:solidFill>
                  <a:srgbClr val="231F20"/>
                </a:solidFill>
                <a:latin typeface="Nunito" pitchFamily="2" charset="0"/>
                <a:cs typeface="Tahoma"/>
              </a:rPr>
              <a:t> </a:t>
            </a:r>
            <a:r>
              <a:rPr sz="1600" spc="-65" dirty="0">
                <a:solidFill>
                  <a:srgbClr val="231F20"/>
                </a:solidFill>
                <a:latin typeface="Nunito" pitchFamily="2" charset="0"/>
                <a:cs typeface="Tahoma"/>
              </a:rPr>
              <a:t>altijd</a:t>
            </a:r>
            <a:r>
              <a:rPr sz="1600" spc="-20" dirty="0">
                <a:solidFill>
                  <a:srgbClr val="231F20"/>
                </a:solidFill>
                <a:latin typeface="Nunito" pitchFamily="2" charset="0"/>
                <a:cs typeface="Tahoma"/>
              </a:rPr>
              <a:t> </a:t>
            </a:r>
            <a:r>
              <a:rPr sz="1600" spc="-55" dirty="0" err="1">
                <a:solidFill>
                  <a:srgbClr val="231F20"/>
                </a:solidFill>
                <a:latin typeface="Nunito" pitchFamily="2" charset="0"/>
                <a:cs typeface="Tahoma"/>
              </a:rPr>
              <a:t>thuis</a:t>
            </a:r>
            <a:r>
              <a:rPr sz="1600" spc="-20" dirty="0">
                <a:solidFill>
                  <a:srgbClr val="231F20"/>
                </a:solidFill>
                <a:latin typeface="Nunito" pitchFamily="2" charset="0"/>
                <a:cs typeface="Tahoma"/>
              </a:rPr>
              <a:t> </a:t>
            </a:r>
            <a:r>
              <a:rPr sz="1600" spc="-60" dirty="0" err="1">
                <a:solidFill>
                  <a:srgbClr val="231F20"/>
                </a:solidFill>
                <a:latin typeface="Nunito" pitchFamily="2" charset="0"/>
                <a:cs typeface="Tahoma"/>
              </a:rPr>
              <a:t>als</a:t>
            </a:r>
            <a:r>
              <a:rPr lang="nl-NL" sz="1600" dirty="0">
                <a:latin typeface="Nunito" pitchFamily="2" charset="0"/>
                <a:cs typeface="Tahoma"/>
              </a:rPr>
              <a:t> </a:t>
            </a:r>
            <a:r>
              <a:rPr sz="1600" spc="-85" dirty="0" err="1">
                <a:solidFill>
                  <a:srgbClr val="231F20"/>
                </a:solidFill>
                <a:latin typeface="Nunito" pitchFamily="2" charset="0"/>
                <a:cs typeface="Tahoma"/>
              </a:rPr>
              <a:t>ji</a:t>
            </a:r>
            <a:r>
              <a:rPr sz="1600" spc="-105" dirty="0" err="1">
                <a:solidFill>
                  <a:srgbClr val="231F20"/>
                </a:solidFill>
                <a:latin typeface="Nunito" pitchFamily="2" charset="0"/>
                <a:cs typeface="Tahoma"/>
              </a:rPr>
              <a:t>j</a:t>
            </a:r>
            <a:r>
              <a:rPr sz="1600" spc="-20" dirty="0">
                <a:solidFill>
                  <a:srgbClr val="231F20"/>
                </a:solidFill>
                <a:latin typeface="Nunito" pitchFamily="2" charset="0"/>
                <a:cs typeface="Tahoma"/>
              </a:rPr>
              <a:t> </a:t>
            </a:r>
            <a:r>
              <a:rPr sz="1600" spc="-65" dirty="0">
                <a:solidFill>
                  <a:srgbClr val="231F20"/>
                </a:solidFill>
                <a:latin typeface="Nunito" pitchFamily="2" charset="0"/>
                <a:cs typeface="Tahoma"/>
              </a:rPr>
              <a:t>er</a:t>
            </a:r>
            <a:r>
              <a:rPr sz="1600" spc="-20" dirty="0">
                <a:solidFill>
                  <a:srgbClr val="231F20"/>
                </a:solidFill>
                <a:latin typeface="Nunito" pitchFamily="2" charset="0"/>
                <a:cs typeface="Tahoma"/>
              </a:rPr>
              <a:t> </a:t>
            </a:r>
            <a:r>
              <a:rPr sz="1600" spc="-45" dirty="0">
                <a:solidFill>
                  <a:srgbClr val="231F20"/>
                </a:solidFill>
                <a:latin typeface="Nunito" pitchFamily="2" charset="0"/>
                <a:cs typeface="Tahoma"/>
              </a:rPr>
              <a:t>bent.</a:t>
            </a:r>
            <a:r>
              <a:rPr sz="1600" spc="-20" dirty="0">
                <a:solidFill>
                  <a:srgbClr val="231F20"/>
                </a:solidFill>
                <a:latin typeface="Nunito" pitchFamily="2" charset="0"/>
                <a:cs typeface="Tahoma"/>
              </a:rPr>
              <a:t> </a:t>
            </a:r>
            <a:r>
              <a:rPr sz="1600" spc="-25" dirty="0">
                <a:solidFill>
                  <a:srgbClr val="231F20"/>
                </a:solidFill>
                <a:latin typeface="Nunito" pitchFamily="2" charset="0"/>
                <a:cs typeface="Tahoma"/>
              </a:rPr>
              <a:t>Je</a:t>
            </a:r>
            <a:r>
              <a:rPr sz="1600" spc="-20" dirty="0">
                <a:solidFill>
                  <a:srgbClr val="231F20"/>
                </a:solidFill>
                <a:latin typeface="Nunito" pitchFamily="2" charset="0"/>
                <a:cs typeface="Tahoma"/>
              </a:rPr>
              <a:t> </a:t>
            </a:r>
            <a:r>
              <a:rPr sz="1600" spc="-55" dirty="0">
                <a:solidFill>
                  <a:srgbClr val="231F20"/>
                </a:solidFill>
                <a:latin typeface="Nunito" pitchFamily="2" charset="0"/>
                <a:cs typeface="Tahoma"/>
              </a:rPr>
              <a:t>levert</a:t>
            </a:r>
            <a:r>
              <a:rPr sz="1600" spc="-20" dirty="0">
                <a:solidFill>
                  <a:srgbClr val="231F20"/>
                </a:solidFill>
                <a:latin typeface="Nunito" pitchFamily="2" charset="0"/>
                <a:cs typeface="Tahoma"/>
              </a:rPr>
              <a:t> </a:t>
            </a:r>
            <a:r>
              <a:rPr sz="1600" spc="-50" dirty="0">
                <a:solidFill>
                  <a:srgbClr val="231F20"/>
                </a:solidFill>
                <a:latin typeface="Nunito" pitchFamily="2" charset="0"/>
                <a:cs typeface="Tahoma"/>
              </a:rPr>
              <a:t>zorg</a:t>
            </a:r>
            <a:r>
              <a:rPr sz="1600" spc="-20" dirty="0">
                <a:solidFill>
                  <a:srgbClr val="231F20"/>
                </a:solidFill>
                <a:latin typeface="Nunito" pitchFamily="2" charset="0"/>
                <a:cs typeface="Tahoma"/>
              </a:rPr>
              <a:t> </a:t>
            </a:r>
            <a:r>
              <a:rPr sz="1600" spc="-70" dirty="0">
                <a:solidFill>
                  <a:srgbClr val="231F20"/>
                </a:solidFill>
                <a:latin typeface="Nunito" pitchFamily="2" charset="0"/>
                <a:cs typeface="Tahoma"/>
              </a:rPr>
              <a:t>vanui</a:t>
            </a:r>
            <a:r>
              <a:rPr sz="1600" spc="-40" dirty="0">
                <a:solidFill>
                  <a:srgbClr val="231F20"/>
                </a:solidFill>
                <a:latin typeface="Nunito" pitchFamily="2" charset="0"/>
                <a:cs typeface="Tahoma"/>
              </a:rPr>
              <a:t>t</a:t>
            </a:r>
            <a:r>
              <a:rPr sz="1600" spc="-20" dirty="0">
                <a:solidFill>
                  <a:srgbClr val="231F20"/>
                </a:solidFill>
                <a:latin typeface="Nunito" pitchFamily="2" charset="0"/>
                <a:cs typeface="Tahoma"/>
              </a:rPr>
              <a:t> </a:t>
            </a:r>
            <a:r>
              <a:rPr sz="1600" spc="-70" dirty="0">
                <a:solidFill>
                  <a:srgbClr val="231F20"/>
                </a:solidFill>
                <a:latin typeface="Nunito" pitchFamily="2" charset="0"/>
                <a:cs typeface="Tahoma"/>
              </a:rPr>
              <a:t>klei</a:t>
            </a:r>
            <a:r>
              <a:rPr sz="1600" spc="-65" dirty="0">
                <a:solidFill>
                  <a:srgbClr val="231F20"/>
                </a:solidFill>
                <a:latin typeface="Nunito" pitchFamily="2" charset="0"/>
                <a:cs typeface="Tahoma"/>
              </a:rPr>
              <a:t>ne</a:t>
            </a:r>
            <a:r>
              <a:rPr sz="1600" spc="-20" dirty="0">
                <a:solidFill>
                  <a:srgbClr val="231F20"/>
                </a:solidFill>
                <a:latin typeface="Nunito" pitchFamily="2" charset="0"/>
                <a:cs typeface="Tahoma"/>
              </a:rPr>
              <a:t> </a:t>
            </a:r>
            <a:r>
              <a:rPr sz="1600" spc="-40" dirty="0">
                <a:solidFill>
                  <a:srgbClr val="231F20"/>
                </a:solidFill>
                <a:latin typeface="Nunito" pitchFamily="2" charset="0"/>
                <a:cs typeface="Tahoma"/>
              </a:rPr>
              <a:t>teams.  </a:t>
            </a:r>
            <a:r>
              <a:rPr sz="1600" spc="-55" dirty="0">
                <a:solidFill>
                  <a:srgbClr val="231F20"/>
                </a:solidFill>
                <a:latin typeface="Nunito" pitchFamily="2" charset="0"/>
                <a:cs typeface="Tahoma"/>
              </a:rPr>
              <a:t>Samen</a:t>
            </a:r>
            <a:r>
              <a:rPr sz="1600" spc="-20" dirty="0">
                <a:solidFill>
                  <a:srgbClr val="231F20"/>
                </a:solidFill>
                <a:latin typeface="Nunito" pitchFamily="2" charset="0"/>
                <a:cs typeface="Tahoma"/>
              </a:rPr>
              <a:t> </a:t>
            </a:r>
            <a:r>
              <a:rPr sz="1600" spc="-50" dirty="0">
                <a:solidFill>
                  <a:srgbClr val="231F20"/>
                </a:solidFill>
                <a:latin typeface="Nunito" pitchFamily="2" charset="0"/>
                <a:cs typeface="Tahoma"/>
              </a:rPr>
              <a:t>met</a:t>
            </a:r>
            <a:r>
              <a:rPr sz="1600" spc="-15" dirty="0">
                <a:solidFill>
                  <a:srgbClr val="231F20"/>
                </a:solidFill>
                <a:latin typeface="Nunito" pitchFamily="2" charset="0"/>
                <a:cs typeface="Tahoma"/>
              </a:rPr>
              <a:t> </a:t>
            </a:r>
            <a:r>
              <a:rPr sz="1600" spc="-70" dirty="0">
                <a:solidFill>
                  <a:srgbClr val="231F20"/>
                </a:solidFill>
                <a:latin typeface="Nunito" pitchFamily="2" charset="0"/>
                <a:cs typeface="Tahoma"/>
              </a:rPr>
              <a:t>enkele</a:t>
            </a:r>
            <a:r>
              <a:rPr sz="1600" spc="-20" dirty="0">
                <a:solidFill>
                  <a:srgbClr val="231F20"/>
                </a:solidFill>
                <a:latin typeface="Nunito" pitchFamily="2" charset="0"/>
                <a:cs typeface="Tahoma"/>
              </a:rPr>
              <a:t> </a:t>
            </a:r>
            <a:r>
              <a:rPr sz="1600" spc="-45" dirty="0">
                <a:solidFill>
                  <a:srgbClr val="231F20"/>
                </a:solidFill>
                <a:latin typeface="Nunito" pitchFamily="2" charset="0"/>
                <a:cs typeface="Tahoma"/>
              </a:rPr>
              <a:t>collega’s</a:t>
            </a:r>
            <a:r>
              <a:rPr sz="1600" spc="-15" dirty="0">
                <a:solidFill>
                  <a:srgbClr val="231F20"/>
                </a:solidFill>
                <a:latin typeface="Nunito" pitchFamily="2" charset="0"/>
                <a:cs typeface="Tahoma"/>
              </a:rPr>
              <a:t> </a:t>
            </a:r>
            <a:r>
              <a:rPr sz="1600" spc="-55" dirty="0">
                <a:solidFill>
                  <a:srgbClr val="231F20"/>
                </a:solidFill>
                <a:latin typeface="Nunito" pitchFamily="2" charset="0"/>
                <a:cs typeface="Tahoma"/>
              </a:rPr>
              <a:t>huishoudhulpen</a:t>
            </a:r>
            <a:r>
              <a:rPr sz="1600" spc="-20" dirty="0">
                <a:solidFill>
                  <a:srgbClr val="231F20"/>
                </a:solidFill>
                <a:latin typeface="Nunito" pitchFamily="2" charset="0"/>
                <a:cs typeface="Tahoma"/>
              </a:rPr>
              <a:t> </a:t>
            </a:r>
            <a:r>
              <a:rPr sz="1600" spc="-65" dirty="0">
                <a:solidFill>
                  <a:srgbClr val="231F20"/>
                </a:solidFill>
                <a:latin typeface="Nunito" pitchFamily="2" charset="0"/>
                <a:cs typeface="Tahoma"/>
              </a:rPr>
              <a:t>en </a:t>
            </a:r>
            <a:r>
              <a:rPr sz="1600" spc="-275" dirty="0">
                <a:solidFill>
                  <a:srgbClr val="231F20"/>
                </a:solidFill>
                <a:latin typeface="Nunito" pitchFamily="2" charset="0"/>
                <a:cs typeface="Tahoma"/>
              </a:rPr>
              <a:t> </a:t>
            </a:r>
            <a:r>
              <a:rPr sz="1600" spc="-60" dirty="0">
                <a:solidFill>
                  <a:srgbClr val="231F20"/>
                </a:solidFill>
                <a:latin typeface="Nunito" pitchFamily="2" charset="0"/>
                <a:cs typeface="Tahoma"/>
              </a:rPr>
              <a:t>verzorgende</a:t>
            </a:r>
            <a:r>
              <a:rPr sz="1600" spc="-65" dirty="0">
                <a:solidFill>
                  <a:srgbClr val="231F20"/>
                </a:solidFill>
                <a:latin typeface="Nunito" pitchFamily="2" charset="0"/>
                <a:cs typeface="Tahoma"/>
              </a:rPr>
              <a:t>n</a:t>
            </a:r>
            <a:r>
              <a:rPr sz="1600" spc="-20" dirty="0">
                <a:solidFill>
                  <a:srgbClr val="231F20"/>
                </a:solidFill>
                <a:latin typeface="Nunito" pitchFamily="2" charset="0"/>
                <a:cs typeface="Tahoma"/>
              </a:rPr>
              <a:t> </a:t>
            </a:r>
            <a:r>
              <a:rPr sz="1600" spc="-55" dirty="0">
                <a:solidFill>
                  <a:srgbClr val="231F20"/>
                </a:solidFill>
                <a:latin typeface="Nunito" pitchFamily="2" charset="0"/>
                <a:cs typeface="Tahoma"/>
              </a:rPr>
              <a:t>ben</a:t>
            </a:r>
            <a:r>
              <a:rPr sz="1600" spc="-20" dirty="0">
                <a:solidFill>
                  <a:srgbClr val="231F20"/>
                </a:solidFill>
                <a:latin typeface="Nunito" pitchFamily="2" charset="0"/>
                <a:cs typeface="Tahoma"/>
              </a:rPr>
              <a:t> </a:t>
            </a:r>
            <a:r>
              <a:rPr sz="1600" spc="-70" dirty="0">
                <a:solidFill>
                  <a:srgbClr val="231F20"/>
                </a:solidFill>
                <a:latin typeface="Nunito" pitchFamily="2" charset="0"/>
                <a:cs typeface="Tahoma"/>
              </a:rPr>
              <a:t>j</a:t>
            </a:r>
            <a:r>
              <a:rPr sz="1600" spc="-105" dirty="0">
                <a:solidFill>
                  <a:srgbClr val="231F20"/>
                </a:solidFill>
                <a:latin typeface="Nunito" pitchFamily="2" charset="0"/>
                <a:cs typeface="Tahoma"/>
              </a:rPr>
              <a:t>e</a:t>
            </a:r>
            <a:r>
              <a:rPr sz="1600" spc="-20" dirty="0">
                <a:solidFill>
                  <a:srgbClr val="231F20"/>
                </a:solidFill>
                <a:latin typeface="Nunito" pitchFamily="2" charset="0"/>
                <a:cs typeface="Tahoma"/>
              </a:rPr>
              <a:t> </a:t>
            </a:r>
            <a:r>
              <a:rPr sz="1600" spc="-60" dirty="0">
                <a:solidFill>
                  <a:srgbClr val="231F20"/>
                </a:solidFill>
                <a:latin typeface="Nunito" pitchFamily="2" charset="0"/>
                <a:cs typeface="Tahoma"/>
              </a:rPr>
              <a:t>verantwoordeli</a:t>
            </a:r>
            <a:r>
              <a:rPr sz="1600" spc="-80" dirty="0">
                <a:solidFill>
                  <a:srgbClr val="231F20"/>
                </a:solidFill>
                <a:latin typeface="Nunito" pitchFamily="2" charset="0"/>
                <a:cs typeface="Tahoma"/>
              </a:rPr>
              <a:t>j</a:t>
            </a:r>
            <a:r>
              <a:rPr sz="1600" spc="-125" dirty="0">
                <a:solidFill>
                  <a:srgbClr val="231F20"/>
                </a:solidFill>
                <a:latin typeface="Nunito" pitchFamily="2" charset="0"/>
                <a:cs typeface="Tahoma"/>
              </a:rPr>
              <a:t>k</a:t>
            </a:r>
            <a:r>
              <a:rPr sz="1600" spc="-20" dirty="0">
                <a:solidFill>
                  <a:srgbClr val="231F20"/>
                </a:solidFill>
                <a:latin typeface="Nunito" pitchFamily="2" charset="0"/>
                <a:cs typeface="Tahoma"/>
              </a:rPr>
              <a:t> </a:t>
            </a:r>
            <a:r>
              <a:rPr sz="1600" spc="-55" dirty="0">
                <a:solidFill>
                  <a:srgbClr val="231F20"/>
                </a:solidFill>
                <a:latin typeface="Nunito" pitchFamily="2" charset="0"/>
                <a:cs typeface="Tahoma"/>
              </a:rPr>
              <a:t>voo</a:t>
            </a:r>
            <a:r>
              <a:rPr sz="1600" spc="-40" dirty="0">
                <a:solidFill>
                  <a:srgbClr val="231F20"/>
                </a:solidFill>
                <a:latin typeface="Nunito" pitchFamily="2" charset="0"/>
                <a:cs typeface="Tahoma"/>
              </a:rPr>
              <a:t>r</a:t>
            </a:r>
            <a:r>
              <a:rPr sz="1600" spc="-20" dirty="0">
                <a:solidFill>
                  <a:srgbClr val="231F20"/>
                </a:solidFill>
                <a:latin typeface="Nunito" pitchFamily="2" charset="0"/>
                <a:cs typeface="Tahoma"/>
              </a:rPr>
              <a:t> </a:t>
            </a:r>
            <a:r>
              <a:rPr sz="1600" spc="-40" dirty="0">
                <a:solidFill>
                  <a:srgbClr val="231F20"/>
                </a:solidFill>
                <a:latin typeface="Nunito" pitchFamily="2" charset="0"/>
                <a:cs typeface="Tahoma"/>
              </a:rPr>
              <a:t>de  </a:t>
            </a:r>
            <a:r>
              <a:rPr sz="1600" spc="-70" dirty="0">
                <a:solidFill>
                  <a:srgbClr val="231F20"/>
                </a:solidFill>
                <a:latin typeface="Nunito" pitchFamily="2" charset="0"/>
                <a:cs typeface="Tahoma"/>
              </a:rPr>
              <a:t>klante</a:t>
            </a:r>
            <a:r>
              <a:rPr sz="1600" spc="-75" dirty="0">
                <a:solidFill>
                  <a:srgbClr val="231F20"/>
                </a:solidFill>
                <a:latin typeface="Nunito" pitchFamily="2" charset="0"/>
                <a:cs typeface="Tahoma"/>
              </a:rPr>
              <a:t>n</a:t>
            </a:r>
            <a:r>
              <a:rPr sz="1600" spc="-20" dirty="0">
                <a:solidFill>
                  <a:srgbClr val="231F20"/>
                </a:solidFill>
                <a:latin typeface="Nunito" pitchFamily="2" charset="0"/>
                <a:cs typeface="Tahoma"/>
              </a:rPr>
              <a:t> </a:t>
            </a:r>
            <a:r>
              <a:rPr sz="1600" spc="-60" dirty="0">
                <a:solidFill>
                  <a:srgbClr val="231F20"/>
                </a:solidFill>
                <a:latin typeface="Nunito" pitchFamily="2" charset="0"/>
                <a:cs typeface="Tahoma"/>
              </a:rPr>
              <a:t>in</a:t>
            </a:r>
            <a:r>
              <a:rPr sz="1600" spc="-20" dirty="0">
                <a:solidFill>
                  <a:srgbClr val="231F20"/>
                </a:solidFill>
                <a:latin typeface="Nunito" pitchFamily="2" charset="0"/>
                <a:cs typeface="Tahoma"/>
              </a:rPr>
              <a:t> </a:t>
            </a:r>
            <a:r>
              <a:rPr sz="1600" spc="-65" dirty="0">
                <a:solidFill>
                  <a:srgbClr val="231F20"/>
                </a:solidFill>
                <a:latin typeface="Nunito" pitchFamily="2" charset="0"/>
                <a:cs typeface="Tahoma"/>
              </a:rPr>
              <a:t>jou</a:t>
            </a:r>
            <a:r>
              <a:rPr sz="1600" spc="-95" dirty="0">
                <a:solidFill>
                  <a:srgbClr val="231F20"/>
                </a:solidFill>
                <a:latin typeface="Nunito" pitchFamily="2" charset="0"/>
                <a:cs typeface="Tahoma"/>
              </a:rPr>
              <a:t>w</a:t>
            </a:r>
            <a:r>
              <a:rPr sz="1600" spc="-20" dirty="0">
                <a:solidFill>
                  <a:srgbClr val="231F20"/>
                </a:solidFill>
                <a:latin typeface="Nunito" pitchFamily="2" charset="0"/>
                <a:cs typeface="Tahoma"/>
              </a:rPr>
              <a:t> </a:t>
            </a:r>
            <a:r>
              <a:rPr sz="1600" spc="-50" dirty="0">
                <a:solidFill>
                  <a:srgbClr val="231F20"/>
                </a:solidFill>
                <a:latin typeface="Nunito" pitchFamily="2" charset="0"/>
                <a:cs typeface="Tahoma"/>
              </a:rPr>
              <a:t>regio.</a:t>
            </a:r>
            <a:endParaRPr sz="1600" dirty="0">
              <a:latin typeface="Nunito" pitchFamily="2" charset="0"/>
              <a:cs typeface="Tahoma"/>
            </a:endParaRPr>
          </a:p>
        </p:txBody>
      </p:sp>
      <p:sp>
        <p:nvSpPr>
          <p:cNvPr id="5" name="object 4"/>
          <p:cNvSpPr txBox="1"/>
          <p:nvPr/>
        </p:nvSpPr>
        <p:spPr>
          <a:xfrm>
            <a:off x="407754" y="3048847"/>
            <a:ext cx="1593850" cy="259045"/>
          </a:xfrm>
          <a:prstGeom prst="rect">
            <a:avLst/>
          </a:prstGeom>
        </p:spPr>
        <p:txBody>
          <a:bodyPr vert="horz" wrap="square" lIns="0" tIns="12700" rIns="0" bIns="0" rtlCol="0">
            <a:spAutoFit/>
          </a:bodyPr>
          <a:lstStyle/>
          <a:p>
            <a:pPr marL="12700">
              <a:lnSpc>
                <a:spcPct val="100000"/>
              </a:lnSpc>
              <a:spcBef>
                <a:spcPts val="100"/>
              </a:spcBef>
            </a:pPr>
            <a:r>
              <a:rPr sz="1600" b="1" spc="-40" dirty="0">
                <a:solidFill>
                  <a:srgbClr val="1E889F"/>
                </a:solidFill>
                <a:latin typeface="Nunito" pitchFamily="2" charset="0"/>
                <a:cs typeface="Tahoma"/>
              </a:rPr>
              <a:t>Jou</a:t>
            </a:r>
            <a:r>
              <a:rPr sz="1600" b="1" spc="-55" dirty="0">
                <a:solidFill>
                  <a:srgbClr val="1E889F"/>
                </a:solidFill>
                <a:latin typeface="Nunito" pitchFamily="2" charset="0"/>
                <a:cs typeface="Tahoma"/>
              </a:rPr>
              <a:t>w</a:t>
            </a:r>
            <a:r>
              <a:rPr sz="1600" b="1" spc="-15" dirty="0">
                <a:solidFill>
                  <a:srgbClr val="1E889F"/>
                </a:solidFill>
                <a:latin typeface="Nunito" pitchFamily="2" charset="0"/>
                <a:cs typeface="Tahoma"/>
              </a:rPr>
              <a:t> </a:t>
            </a:r>
            <a:r>
              <a:rPr sz="1600" b="1" spc="-70" dirty="0">
                <a:solidFill>
                  <a:srgbClr val="1E889F"/>
                </a:solidFill>
                <a:latin typeface="Nunito" pitchFamily="2" charset="0"/>
                <a:cs typeface="Tahoma"/>
              </a:rPr>
              <a:t>taken</a:t>
            </a:r>
            <a:r>
              <a:rPr sz="1600" b="1" spc="-15" dirty="0">
                <a:solidFill>
                  <a:srgbClr val="1E889F"/>
                </a:solidFill>
                <a:latin typeface="Nunito" pitchFamily="2" charset="0"/>
                <a:cs typeface="Tahoma"/>
              </a:rPr>
              <a:t> </a:t>
            </a:r>
            <a:r>
              <a:rPr sz="1600" b="1" spc="-80" dirty="0">
                <a:solidFill>
                  <a:srgbClr val="1E889F"/>
                </a:solidFill>
                <a:latin typeface="Nunito" pitchFamily="2" charset="0"/>
                <a:cs typeface="Tahoma"/>
              </a:rPr>
              <a:t>zijn:</a:t>
            </a:r>
            <a:endParaRPr sz="1600" dirty="0">
              <a:solidFill>
                <a:srgbClr val="1E889F"/>
              </a:solidFill>
              <a:latin typeface="Nunito" pitchFamily="2" charset="0"/>
              <a:cs typeface="Tahoma"/>
            </a:endParaRPr>
          </a:p>
        </p:txBody>
      </p:sp>
      <p:sp>
        <p:nvSpPr>
          <p:cNvPr id="16" name="object 6"/>
          <p:cNvSpPr txBox="1"/>
          <p:nvPr/>
        </p:nvSpPr>
        <p:spPr>
          <a:xfrm>
            <a:off x="502264" y="4896469"/>
            <a:ext cx="3984625" cy="792524"/>
          </a:xfrm>
          <a:prstGeom prst="rect">
            <a:avLst/>
          </a:prstGeom>
        </p:spPr>
        <p:txBody>
          <a:bodyPr vert="horz" wrap="square" lIns="0" tIns="27939" rIns="0" bIns="0" rtlCol="0">
            <a:spAutoFit/>
          </a:bodyPr>
          <a:lstStyle/>
          <a:p>
            <a:pPr marL="152400" indent="-140335">
              <a:lnSpc>
                <a:spcPct val="100000"/>
              </a:lnSpc>
              <a:spcBef>
                <a:spcPts val="219"/>
              </a:spcBef>
              <a:buSzPct val="77777"/>
              <a:buChar char="•"/>
              <a:tabLst>
                <a:tab pos="153035" algn="l"/>
              </a:tabLst>
            </a:pPr>
            <a:r>
              <a:rPr sz="1600" spc="35" dirty="0">
                <a:solidFill>
                  <a:srgbClr val="231F20"/>
                </a:solidFill>
                <a:latin typeface="Nunito" pitchFamily="2" charset="0"/>
                <a:cs typeface="Tahoma"/>
              </a:rPr>
              <a:t>Je</a:t>
            </a:r>
            <a:r>
              <a:rPr sz="1600" spc="-45" dirty="0">
                <a:solidFill>
                  <a:srgbClr val="231F20"/>
                </a:solidFill>
                <a:latin typeface="Nunito" pitchFamily="2" charset="0"/>
                <a:cs typeface="Tahoma"/>
              </a:rPr>
              <a:t> </a:t>
            </a:r>
            <a:r>
              <a:rPr sz="1600" spc="15" dirty="0">
                <a:solidFill>
                  <a:srgbClr val="231F20"/>
                </a:solidFill>
                <a:latin typeface="Nunito" pitchFamily="2" charset="0"/>
                <a:cs typeface="Tahoma"/>
              </a:rPr>
              <a:t>poetst</a:t>
            </a:r>
            <a:r>
              <a:rPr sz="1600" spc="-40" dirty="0">
                <a:solidFill>
                  <a:srgbClr val="231F20"/>
                </a:solidFill>
                <a:latin typeface="Nunito" pitchFamily="2" charset="0"/>
                <a:cs typeface="Tahoma"/>
              </a:rPr>
              <a:t> </a:t>
            </a:r>
            <a:r>
              <a:rPr sz="1600" spc="-10" dirty="0">
                <a:solidFill>
                  <a:srgbClr val="231F20"/>
                </a:solidFill>
                <a:latin typeface="Nunito" pitchFamily="2" charset="0"/>
                <a:cs typeface="Tahoma"/>
              </a:rPr>
              <a:t>hun</a:t>
            </a:r>
            <a:r>
              <a:rPr sz="1600" spc="-40" dirty="0">
                <a:solidFill>
                  <a:srgbClr val="231F20"/>
                </a:solidFill>
                <a:latin typeface="Nunito" pitchFamily="2" charset="0"/>
                <a:cs typeface="Tahoma"/>
              </a:rPr>
              <a:t> </a:t>
            </a:r>
            <a:r>
              <a:rPr sz="1600" dirty="0">
                <a:solidFill>
                  <a:srgbClr val="231F20"/>
                </a:solidFill>
                <a:latin typeface="Nunito" pitchFamily="2" charset="0"/>
                <a:cs typeface="Tahoma"/>
              </a:rPr>
              <a:t>woning.</a:t>
            </a:r>
            <a:endParaRPr sz="1600" dirty="0">
              <a:latin typeface="Nunito" pitchFamily="2" charset="0"/>
              <a:cs typeface="Tahoma"/>
            </a:endParaRPr>
          </a:p>
          <a:p>
            <a:pPr marL="152400" indent="-139700">
              <a:lnSpc>
                <a:spcPct val="100000"/>
              </a:lnSpc>
              <a:spcBef>
                <a:spcPts val="120"/>
              </a:spcBef>
              <a:buSzPct val="77777"/>
              <a:buChar char="•"/>
              <a:tabLst>
                <a:tab pos="152400" algn="l"/>
              </a:tabLst>
            </a:pPr>
            <a:r>
              <a:rPr sz="1600" spc="35" dirty="0">
                <a:solidFill>
                  <a:srgbClr val="231F20"/>
                </a:solidFill>
                <a:latin typeface="Nunito" pitchFamily="2" charset="0"/>
                <a:cs typeface="Tahoma"/>
              </a:rPr>
              <a:t>Je</a:t>
            </a:r>
            <a:r>
              <a:rPr sz="1600" spc="-40" dirty="0">
                <a:solidFill>
                  <a:srgbClr val="231F20"/>
                </a:solidFill>
                <a:latin typeface="Nunito" pitchFamily="2" charset="0"/>
                <a:cs typeface="Tahoma"/>
              </a:rPr>
              <a:t> </a:t>
            </a:r>
            <a:r>
              <a:rPr sz="1600" spc="10" dirty="0" err="1">
                <a:solidFill>
                  <a:srgbClr val="231F20"/>
                </a:solidFill>
                <a:latin typeface="Nunito" pitchFamily="2" charset="0"/>
                <a:cs typeface="Tahoma"/>
              </a:rPr>
              <a:t>doet</a:t>
            </a:r>
            <a:r>
              <a:rPr sz="1600" spc="-35" dirty="0">
                <a:solidFill>
                  <a:srgbClr val="231F20"/>
                </a:solidFill>
                <a:latin typeface="Nunito" pitchFamily="2" charset="0"/>
                <a:cs typeface="Tahoma"/>
              </a:rPr>
              <a:t> </a:t>
            </a:r>
            <a:r>
              <a:rPr lang="nl-BE" sz="1600" spc="-35" dirty="0">
                <a:solidFill>
                  <a:srgbClr val="231F20"/>
                </a:solidFill>
                <a:latin typeface="Nunito" pitchFamily="2" charset="0"/>
                <a:cs typeface="Tahoma"/>
              </a:rPr>
              <a:t>af en toe  </a:t>
            </a:r>
            <a:r>
              <a:rPr sz="1600" spc="15" dirty="0">
                <a:solidFill>
                  <a:srgbClr val="231F20"/>
                </a:solidFill>
                <a:latin typeface="Nunito" pitchFamily="2" charset="0"/>
                <a:cs typeface="Tahoma"/>
              </a:rPr>
              <a:t>de</a:t>
            </a:r>
            <a:r>
              <a:rPr sz="1600" spc="-35" dirty="0">
                <a:solidFill>
                  <a:srgbClr val="231F20"/>
                </a:solidFill>
                <a:latin typeface="Nunito" pitchFamily="2" charset="0"/>
                <a:cs typeface="Tahoma"/>
              </a:rPr>
              <a:t> </a:t>
            </a:r>
            <a:r>
              <a:rPr sz="1600" spc="25" dirty="0">
                <a:solidFill>
                  <a:srgbClr val="231F20"/>
                </a:solidFill>
                <a:latin typeface="Nunito" pitchFamily="2" charset="0"/>
                <a:cs typeface="Tahoma"/>
              </a:rPr>
              <a:t>was</a:t>
            </a:r>
            <a:r>
              <a:rPr sz="1600" spc="-35" dirty="0">
                <a:solidFill>
                  <a:srgbClr val="231F20"/>
                </a:solidFill>
                <a:latin typeface="Nunito" pitchFamily="2" charset="0"/>
                <a:cs typeface="Tahoma"/>
              </a:rPr>
              <a:t> </a:t>
            </a:r>
            <a:r>
              <a:rPr sz="1600" spc="5" dirty="0">
                <a:solidFill>
                  <a:srgbClr val="231F20"/>
                </a:solidFill>
                <a:latin typeface="Nunito" pitchFamily="2" charset="0"/>
                <a:cs typeface="Tahoma"/>
              </a:rPr>
              <a:t>en</a:t>
            </a:r>
            <a:r>
              <a:rPr sz="1600" spc="-35" dirty="0">
                <a:solidFill>
                  <a:srgbClr val="231F20"/>
                </a:solidFill>
                <a:latin typeface="Nunito" pitchFamily="2" charset="0"/>
                <a:cs typeface="Tahoma"/>
              </a:rPr>
              <a:t> </a:t>
            </a:r>
            <a:r>
              <a:rPr sz="1600" spc="-15" dirty="0">
                <a:solidFill>
                  <a:srgbClr val="231F20"/>
                </a:solidFill>
                <a:latin typeface="Nunito" pitchFamily="2" charset="0"/>
                <a:cs typeface="Tahoma"/>
              </a:rPr>
              <a:t>strijk.</a:t>
            </a:r>
            <a:endParaRPr sz="1600" dirty="0">
              <a:latin typeface="Nunito" pitchFamily="2" charset="0"/>
              <a:cs typeface="Tahoma"/>
            </a:endParaRPr>
          </a:p>
          <a:p>
            <a:pPr marL="152400" indent="-139700">
              <a:lnSpc>
                <a:spcPct val="100000"/>
              </a:lnSpc>
              <a:spcBef>
                <a:spcPts val="120"/>
              </a:spcBef>
              <a:buSzPct val="77777"/>
              <a:buChar char="•"/>
              <a:tabLst>
                <a:tab pos="152400" algn="l"/>
              </a:tabLst>
            </a:pPr>
            <a:r>
              <a:rPr sz="1600" spc="35" dirty="0">
                <a:solidFill>
                  <a:srgbClr val="231F20"/>
                </a:solidFill>
                <a:latin typeface="Nunito" pitchFamily="2" charset="0"/>
                <a:cs typeface="Tahoma"/>
              </a:rPr>
              <a:t>Je</a:t>
            </a:r>
            <a:r>
              <a:rPr sz="1600" spc="-40" dirty="0">
                <a:solidFill>
                  <a:srgbClr val="231F20"/>
                </a:solidFill>
                <a:latin typeface="Nunito" pitchFamily="2" charset="0"/>
                <a:cs typeface="Tahoma"/>
              </a:rPr>
              <a:t> </a:t>
            </a:r>
            <a:r>
              <a:rPr sz="1600" spc="5" dirty="0">
                <a:solidFill>
                  <a:srgbClr val="231F20"/>
                </a:solidFill>
                <a:latin typeface="Nunito" pitchFamily="2" charset="0"/>
                <a:cs typeface="Tahoma"/>
              </a:rPr>
              <a:t>hebt</a:t>
            </a:r>
            <a:r>
              <a:rPr sz="1600" spc="-35" dirty="0">
                <a:solidFill>
                  <a:srgbClr val="231F20"/>
                </a:solidFill>
                <a:latin typeface="Nunito" pitchFamily="2" charset="0"/>
                <a:cs typeface="Tahoma"/>
              </a:rPr>
              <a:t> </a:t>
            </a:r>
            <a:r>
              <a:rPr sz="1600" spc="-15" dirty="0">
                <a:solidFill>
                  <a:srgbClr val="231F20"/>
                </a:solidFill>
                <a:latin typeface="Nunito" pitchFamily="2" charset="0"/>
                <a:cs typeface="Tahoma"/>
              </a:rPr>
              <a:t>aandacht</a:t>
            </a:r>
            <a:r>
              <a:rPr sz="1600" spc="-35" dirty="0">
                <a:solidFill>
                  <a:srgbClr val="231F20"/>
                </a:solidFill>
                <a:latin typeface="Nunito" pitchFamily="2" charset="0"/>
                <a:cs typeface="Tahoma"/>
              </a:rPr>
              <a:t> </a:t>
            </a:r>
            <a:r>
              <a:rPr sz="1600" spc="-5" dirty="0">
                <a:solidFill>
                  <a:srgbClr val="231F20"/>
                </a:solidFill>
                <a:latin typeface="Nunito" pitchFamily="2" charset="0"/>
                <a:cs typeface="Tahoma"/>
              </a:rPr>
              <a:t>voor</a:t>
            </a:r>
            <a:r>
              <a:rPr sz="1600" spc="-35" dirty="0">
                <a:solidFill>
                  <a:srgbClr val="231F20"/>
                </a:solidFill>
                <a:latin typeface="Nunito" pitchFamily="2" charset="0"/>
                <a:cs typeface="Tahoma"/>
              </a:rPr>
              <a:t> </a:t>
            </a:r>
            <a:r>
              <a:rPr sz="1600" spc="-15" dirty="0">
                <a:solidFill>
                  <a:srgbClr val="231F20"/>
                </a:solidFill>
                <a:latin typeface="Nunito" pitchFamily="2" charset="0"/>
                <a:cs typeface="Tahoma"/>
              </a:rPr>
              <a:t>je</a:t>
            </a:r>
            <a:r>
              <a:rPr sz="1600" spc="-35" dirty="0">
                <a:solidFill>
                  <a:srgbClr val="231F20"/>
                </a:solidFill>
                <a:latin typeface="Nunito" pitchFamily="2" charset="0"/>
                <a:cs typeface="Tahoma"/>
              </a:rPr>
              <a:t> </a:t>
            </a:r>
            <a:r>
              <a:rPr sz="1600" spc="-10" dirty="0">
                <a:solidFill>
                  <a:srgbClr val="231F20"/>
                </a:solidFill>
                <a:latin typeface="Nunito" pitchFamily="2" charset="0"/>
                <a:cs typeface="Tahoma"/>
              </a:rPr>
              <a:t>klant.</a:t>
            </a:r>
            <a:endParaRPr sz="1600" dirty="0">
              <a:latin typeface="Nunito" pitchFamily="2" charset="0"/>
              <a:cs typeface="Tahoma"/>
            </a:endParaRPr>
          </a:p>
        </p:txBody>
      </p:sp>
      <p:sp>
        <p:nvSpPr>
          <p:cNvPr id="2" name="Tekstvak 1">
            <a:extLst>
              <a:ext uri="{FF2B5EF4-FFF2-40B4-BE49-F238E27FC236}">
                <a16:creationId xmlns:a16="http://schemas.microsoft.com/office/drawing/2014/main" id="{5DC2355E-7684-464D-547C-DE25DD311FED}"/>
              </a:ext>
            </a:extLst>
          </p:cNvPr>
          <p:cNvSpPr txBox="1"/>
          <p:nvPr/>
        </p:nvSpPr>
        <p:spPr>
          <a:xfrm>
            <a:off x="5766942" y="5340933"/>
            <a:ext cx="6363586" cy="369332"/>
          </a:xfrm>
          <a:prstGeom prst="rect">
            <a:avLst/>
          </a:prstGeom>
          <a:noFill/>
        </p:spPr>
        <p:txBody>
          <a:bodyPr wrap="square">
            <a:spAutoFit/>
          </a:bodyPr>
          <a:lstStyle/>
          <a:p>
            <a:r>
              <a:rPr lang="nl-BE" dirty="0"/>
              <a:t>Getuigenis video (internet verbinding noodzakelijk)</a:t>
            </a:r>
            <a:endParaRPr lang="nl-BE" dirty="0">
              <a:hlinkClick r:id="rId5"/>
            </a:endParaRPr>
          </a:p>
        </p:txBody>
      </p:sp>
      <p:pic>
        <p:nvPicPr>
          <p:cNvPr id="7" name="Onlinemedia 6" title="Slavka maakt trots het verschil als huishoudhulp zorg">
            <a:hlinkClick r:id="" action="ppaction://media"/>
            <a:extLst>
              <a:ext uri="{FF2B5EF4-FFF2-40B4-BE49-F238E27FC236}">
                <a16:creationId xmlns:a16="http://schemas.microsoft.com/office/drawing/2014/main" id="{EE3DEF61-2A50-00E0-08EF-2D190FC2C0F6}"/>
              </a:ext>
            </a:extLst>
          </p:cNvPr>
          <p:cNvPicPr>
            <a:picLocks noRot="1" noChangeAspect="1"/>
          </p:cNvPicPr>
          <p:nvPr>
            <a:videoFile r:link="rId1"/>
          </p:nvPr>
        </p:nvPicPr>
        <p:blipFill>
          <a:blip r:embed="rId6"/>
          <a:stretch>
            <a:fillRect/>
          </a:stretch>
        </p:blipFill>
        <p:spPr>
          <a:xfrm>
            <a:off x="5908061" y="1602619"/>
            <a:ext cx="6041086" cy="3410545"/>
          </a:xfrm>
          <a:prstGeom prst="rect">
            <a:avLst/>
          </a:prstGeom>
        </p:spPr>
      </p:pic>
    </p:spTree>
    <p:extLst>
      <p:ext uri="{BB962C8B-B14F-4D97-AF65-F5344CB8AC3E}">
        <p14:creationId xmlns:p14="http://schemas.microsoft.com/office/powerpoint/2010/main" val="401420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075B8-9AA4-AA36-4447-95EAA7FEA5C7}"/>
            </a:ext>
          </a:extLst>
        </p:cNvPr>
        <p:cNvGrpSpPr/>
        <p:nvPr/>
      </p:nvGrpSpPr>
      <p:grpSpPr>
        <a:xfrm>
          <a:off x="0" y="0"/>
          <a:ext cx="0" cy="0"/>
          <a:chOff x="0" y="0"/>
          <a:chExt cx="0" cy="0"/>
        </a:xfrm>
      </p:grpSpPr>
      <p:pic>
        <p:nvPicPr>
          <p:cNvPr id="16" name="Afbeelding 15">
            <a:extLst>
              <a:ext uri="{FF2B5EF4-FFF2-40B4-BE49-F238E27FC236}">
                <a16:creationId xmlns:a16="http://schemas.microsoft.com/office/drawing/2014/main" id="{3F314774-419B-3CC9-4670-C1E5D7D112F8}"/>
              </a:ext>
            </a:extLst>
          </p:cNvPr>
          <p:cNvPicPr>
            <a:picLocks noChangeAspect="1"/>
          </p:cNvPicPr>
          <p:nvPr/>
        </p:nvPicPr>
        <p:blipFill>
          <a:blip r:embed="rId3">
            <a:duotone>
              <a:schemeClr val="bg2">
                <a:shade val="45000"/>
                <a:satMod val="135000"/>
              </a:schemeClr>
              <a:prstClr val="white"/>
            </a:duotone>
          </a:blip>
          <a:stretch>
            <a:fillRect/>
          </a:stretch>
        </p:blipFill>
        <p:spPr>
          <a:xfrm rot="5400000">
            <a:off x="1427347" y="3843538"/>
            <a:ext cx="10286039" cy="2598964"/>
          </a:xfrm>
          <a:prstGeom prst="rect">
            <a:avLst/>
          </a:prstGeom>
        </p:spPr>
      </p:pic>
      <p:sp>
        <p:nvSpPr>
          <p:cNvPr id="10" name="object 12">
            <a:extLst>
              <a:ext uri="{FF2B5EF4-FFF2-40B4-BE49-F238E27FC236}">
                <a16:creationId xmlns:a16="http://schemas.microsoft.com/office/drawing/2014/main" id="{DFAC1B36-78B1-F051-74E7-D11BAA5CD031}"/>
              </a:ext>
            </a:extLst>
          </p:cNvPr>
          <p:cNvSpPr/>
          <p:nvPr/>
        </p:nvSpPr>
        <p:spPr>
          <a:xfrm>
            <a:off x="-1" y="234545"/>
            <a:ext cx="4278923" cy="586740"/>
          </a:xfrm>
          <a:custGeom>
            <a:avLst/>
            <a:gdLst/>
            <a:ahLst/>
            <a:cxnLst/>
            <a:rect l="l" t="t" r="r" b="b"/>
            <a:pathLst>
              <a:path w="2970530" h="586740">
                <a:moveTo>
                  <a:pt x="2676754" y="0"/>
                </a:moveTo>
                <a:lnTo>
                  <a:pt x="0" y="0"/>
                </a:lnTo>
                <a:lnTo>
                  <a:pt x="0" y="586486"/>
                </a:lnTo>
                <a:lnTo>
                  <a:pt x="2676754" y="586486"/>
                </a:lnTo>
                <a:lnTo>
                  <a:pt x="2724319" y="582647"/>
                </a:lnTo>
                <a:lnTo>
                  <a:pt x="2769441" y="571535"/>
                </a:lnTo>
                <a:lnTo>
                  <a:pt x="2811515" y="553754"/>
                </a:lnTo>
                <a:lnTo>
                  <a:pt x="2849939" y="529906"/>
                </a:lnTo>
                <a:lnTo>
                  <a:pt x="2884107" y="500595"/>
                </a:lnTo>
                <a:lnTo>
                  <a:pt x="2913418" y="466427"/>
                </a:lnTo>
                <a:lnTo>
                  <a:pt x="2937266" y="428003"/>
                </a:lnTo>
                <a:lnTo>
                  <a:pt x="2955047" y="385929"/>
                </a:lnTo>
                <a:lnTo>
                  <a:pt x="2966159" y="340807"/>
                </a:lnTo>
                <a:lnTo>
                  <a:pt x="2969997" y="293243"/>
                </a:lnTo>
                <a:lnTo>
                  <a:pt x="2966159" y="245678"/>
                </a:lnTo>
                <a:lnTo>
                  <a:pt x="2955047" y="200556"/>
                </a:lnTo>
                <a:lnTo>
                  <a:pt x="2937266" y="158482"/>
                </a:lnTo>
                <a:lnTo>
                  <a:pt x="2913418" y="120058"/>
                </a:lnTo>
                <a:lnTo>
                  <a:pt x="2884107" y="85890"/>
                </a:lnTo>
                <a:lnTo>
                  <a:pt x="2849939" y="56579"/>
                </a:lnTo>
                <a:lnTo>
                  <a:pt x="2811515" y="32731"/>
                </a:lnTo>
                <a:lnTo>
                  <a:pt x="2769441" y="14950"/>
                </a:lnTo>
                <a:lnTo>
                  <a:pt x="2724319" y="3838"/>
                </a:lnTo>
                <a:lnTo>
                  <a:pt x="2676754" y="0"/>
                </a:lnTo>
                <a:close/>
              </a:path>
            </a:pathLst>
          </a:custGeom>
          <a:solidFill>
            <a:srgbClr val="5EB3E4"/>
          </a:solidFill>
        </p:spPr>
        <p:txBody>
          <a:bodyPr wrap="square" lIns="0" tIns="0" rIns="0" bIns="0" rtlCol="0"/>
          <a:lstStyle/>
          <a:p>
            <a:endParaRPr>
              <a:latin typeface="Nunito" pitchFamily="2" charset="0"/>
            </a:endParaRPr>
          </a:p>
        </p:txBody>
      </p:sp>
      <p:sp>
        <p:nvSpPr>
          <p:cNvPr id="11" name="object 13">
            <a:extLst>
              <a:ext uri="{FF2B5EF4-FFF2-40B4-BE49-F238E27FC236}">
                <a16:creationId xmlns:a16="http://schemas.microsoft.com/office/drawing/2014/main" id="{E60D450A-DCD8-23EB-41F3-A56F6A2DA095}"/>
              </a:ext>
            </a:extLst>
          </p:cNvPr>
          <p:cNvSpPr txBox="1"/>
          <p:nvPr/>
        </p:nvSpPr>
        <p:spPr>
          <a:xfrm>
            <a:off x="201929" y="396470"/>
            <a:ext cx="3549456" cy="290464"/>
          </a:xfrm>
          <a:prstGeom prst="rect">
            <a:avLst/>
          </a:prstGeom>
        </p:spPr>
        <p:txBody>
          <a:bodyPr vert="horz" wrap="square" lIns="0" tIns="13335" rIns="0" bIns="0" rtlCol="0">
            <a:spAutoFit/>
          </a:bodyPr>
          <a:lstStyle/>
          <a:p>
            <a:pPr marL="12700">
              <a:lnSpc>
                <a:spcPct val="100000"/>
              </a:lnSpc>
              <a:spcBef>
                <a:spcPts val="105"/>
              </a:spcBef>
            </a:pPr>
            <a:r>
              <a:rPr spc="40" dirty="0">
                <a:solidFill>
                  <a:srgbClr val="FFFFFF"/>
                </a:solidFill>
                <a:latin typeface="Nunito" pitchFamily="2" charset="0"/>
                <a:cs typeface="Tahoma"/>
              </a:rPr>
              <a:t>Een</a:t>
            </a:r>
            <a:r>
              <a:rPr spc="-60" dirty="0">
                <a:solidFill>
                  <a:srgbClr val="FFFFFF"/>
                </a:solidFill>
                <a:latin typeface="Nunito" pitchFamily="2" charset="0"/>
                <a:cs typeface="Tahoma"/>
              </a:rPr>
              <a:t> </a:t>
            </a:r>
            <a:r>
              <a:rPr spc="-10" dirty="0">
                <a:solidFill>
                  <a:srgbClr val="FFFFFF"/>
                </a:solidFill>
                <a:latin typeface="Nunito" pitchFamily="2" charset="0"/>
                <a:cs typeface="Tahoma"/>
              </a:rPr>
              <a:t>job</a:t>
            </a:r>
            <a:r>
              <a:rPr spc="-60" dirty="0">
                <a:solidFill>
                  <a:srgbClr val="FFFFFF"/>
                </a:solidFill>
                <a:latin typeface="Nunito" pitchFamily="2" charset="0"/>
                <a:cs typeface="Tahoma"/>
              </a:rPr>
              <a:t> </a:t>
            </a:r>
            <a:r>
              <a:rPr spc="15" dirty="0" err="1">
                <a:solidFill>
                  <a:srgbClr val="FFFFFF"/>
                </a:solidFill>
                <a:latin typeface="Nunito" pitchFamily="2" charset="0"/>
                <a:cs typeface="Tahoma"/>
              </a:rPr>
              <a:t>als</a:t>
            </a:r>
            <a:r>
              <a:rPr spc="-55" dirty="0">
                <a:solidFill>
                  <a:srgbClr val="FFFFFF"/>
                </a:solidFill>
                <a:latin typeface="Nunito" pitchFamily="2" charset="0"/>
                <a:cs typeface="Tahoma"/>
              </a:rPr>
              <a:t> </a:t>
            </a:r>
            <a:r>
              <a:rPr lang="nl-NL" b="1" spc="-80" dirty="0">
                <a:solidFill>
                  <a:srgbClr val="FFFFFF"/>
                </a:solidFill>
                <a:latin typeface="Nunito" pitchFamily="2" charset="0"/>
                <a:cs typeface="Tahoma"/>
              </a:rPr>
              <a:t>huishoudhulp thuiszorg</a:t>
            </a:r>
            <a:endParaRPr dirty="0">
              <a:latin typeface="Nunito" pitchFamily="2" charset="0"/>
              <a:cs typeface="Tahoma"/>
            </a:endParaRPr>
          </a:p>
        </p:txBody>
      </p:sp>
      <p:sp>
        <p:nvSpPr>
          <p:cNvPr id="12" name="object 2">
            <a:extLst>
              <a:ext uri="{FF2B5EF4-FFF2-40B4-BE49-F238E27FC236}">
                <a16:creationId xmlns:a16="http://schemas.microsoft.com/office/drawing/2014/main" id="{58EE5131-25A6-5A7B-1EC3-EBE9AB327CBF}"/>
              </a:ext>
            </a:extLst>
          </p:cNvPr>
          <p:cNvSpPr/>
          <p:nvPr/>
        </p:nvSpPr>
        <p:spPr>
          <a:xfrm>
            <a:off x="6410325" y="1"/>
            <a:ext cx="5781675" cy="6858000"/>
          </a:xfrm>
          <a:custGeom>
            <a:avLst/>
            <a:gdLst/>
            <a:ahLst/>
            <a:cxnLst/>
            <a:rect l="l" t="t" r="r" b="b"/>
            <a:pathLst>
              <a:path w="3600450" h="7560309">
                <a:moveTo>
                  <a:pt x="3599992" y="0"/>
                </a:moveTo>
                <a:lnTo>
                  <a:pt x="0" y="0"/>
                </a:lnTo>
                <a:lnTo>
                  <a:pt x="0" y="7559992"/>
                </a:lnTo>
                <a:lnTo>
                  <a:pt x="3599992" y="7559992"/>
                </a:lnTo>
                <a:lnTo>
                  <a:pt x="3599992" y="0"/>
                </a:lnTo>
                <a:close/>
              </a:path>
            </a:pathLst>
          </a:custGeom>
          <a:solidFill>
            <a:srgbClr val="F6F6F6"/>
          </a:solidFill>
        </p:spPr>
        <p:txBody>
          <a:bodyPr wrap="square" lIns="0" tIns="0" rIns="0" bIns="0" rtlCol="0"/>
          <a:lstStyle/>
          <a:p>
            <a:endParaRPr>
              <a:latin typeface="Nunito" pitchFamily="2" charset="0"/>
            </a:endParaRPr>
          </a:p>
        </p:txBody>
      </p:sp>
      <p:sp>
        <p:nvSpPr>
          <p:cNvPr id="3" name="Tekstvak 2">
            <a:extLst>
              <a:ext uri="{FF2B5EF4-FFF2-40B4-BE49-F238E27FC236}">
                <a16:creationId xmlns:a16="http://schemas.microsoft.com/office/drawing/2014/main" id="{F154B144-0E89-41AD-762F-6128C940FB7E}"/>
              </a:ext>
            </a:extLst>
          </p:cNvPr>
          <p:cNvSpPr txBox="1"/>
          <p:nvPr/>
        </p:nvSpPr>
        <p:spPr>
          <a:xfrm>
            <a:off x="402399" y="1089279"/>
            <a:ext cx="4742755" cy="1798698"/>
          </a:xfrm>
          <a:prstGeom prst="rect">
            <a:avLst/>
          </a:prstGeom>
          <a:noFill/>
        </p:spPr>
        <p:txBody>
          <a:bodyPr wrap="square">
            <a:spAutoFit/>
          </a:bodyPr>
          <a:lstStyle/>
          <a:p>
            <a:pPr>
              <a:lnSpc>
                <a:spcPct val="107000"/>
              </a:lnSpc>
              <a:spcAft>
                <a:spcPts val="800"/>
              </a:spcAft>
              <a:buNone/>
            </a:pPr>
            <a:r>
              <a:rPr lang="nl-BE" sz="1400" dirty="0">
                <a:effectLst/>
                <a:latin typeface="Arial" panose="020B0604020202020204" pitchFamily="34" charset="0"/>
                <a:ea typeface="Aptos" panose="020B0004020202020204" pitchFamily="34" charset="0"/>
                <a:cs typeface="Times New Roman" panose="02020603050405020304" pitchFamily="18" charset="0"/>
              </a:rPr>
              <a:t>Bij Familiehulp krijg je </a:t>
            </a:r>
            <a:r>
              <a:rPr lang="nl-BE" sz="1400" b="1" dirty="0">
                <a:effectLst/>
                <a:latin typeface="Arial" panose="020B0604020202020204" pitchFamily="34" charset="0"/>
                <a:ea typeface="Aptos" panose="020B0004020202020204" pitchFamily="34" charset="0"/>
                <a:cs typeface="Times New Roman" panose="02020603050405020304" pitchFamily="18" charset="0"/>
              </a:rPr>
              <a:t>een correct en stipt loon</a:t>
            </a:r>
            <a:r>
              <a:rPr lang="nl-BE" sz="1400" dirty="0">
                <a:effectLst/>
                <a:latin typeface="Arial" panose="020B0604020202020204" pitchFamily="34" charset="0"/>
                <a:ea typeface="Aptos" panose="020B0004020202020204" pitchFamily="34" charset="0"/>
                <a:cs typeface="Times New Roman" panose="02020603050405020304" pitchFamily="18" charset="0"/>
              </a:rPr>
              <a:t>. We vinden </a:t>
            </a:r>
            <a:r>
              <a:rPr lang="nl-BE" sz="1400" b="1" dirty="0">
                <a:effectLst/>
                <a:latin typeface="Arial" panose="020B0604020202020204" pitchFamily="34" charset="0"/>
                <a:ea typeface="Aptos" panose="020B0004020202020204" pitchFamily="34" charset="0"/>
                <a:cs typeface="Times New Roman" panose="02020603050405020304" pitchFamily="18" charset="0"/>
              </a:rPr>
              <a:t>waardering</a:t>
            </a:r>
            <a:r>
              <a:rPr lang="nl-BE" sz="1400" dirty="0">
                <a:effectLst/>
                <a:latin typeface="Arial" panose="020B0604020202020204" pitchFamily="34" charset="0"/>
                <a:ea typeface="Aptos" panose="020B0004020202020204" pitchFamily="34" charset="0"/>
                <a:cs typeface="Times New Roman" panose="02020603050405020304" pitchFamily="18" charset="0"/>
              </a:rPr>
              <a:t> en </a:t>
            </a:r>
            <a:r>
              <a:rPr lang="nl-BE" sz="1400" b="1" dirty="0">
                <a:effectLst/>
                <a:latin typeface="Arial" panose="020B0604020202020204" pitchFamily="34" charset="0"/>
                <a:ea typeface="Aptos" panose="020B0004020202020204" pitchFamily="34" charset="0"/>
                <a:cs typeface="Times New Roman" panose="02020603050405020304" pitchFamily="18" charset="0"/>
              </a:rPr>
              <a:t>aandacht voor jou als mens</a:t>
            </a:r>
            <a:r>
              <a:rPr lang="nl-BE" sz="1400" dirty="0">
                <a:effectLst/>
                <a:latin typeface="Arial" panose="020B0604020202020204" pitchFamily="34" charset="0"/>
                <a:ea typeface="Aptos" panose="020B0004020202020204" pitchFamily="34" charset="0"/>
                <a:cs typeface="Times New Roman" panose="02020603050405020304" pitchFamily="18" charset="0"/>
              </a:rPr>
              <a:t> minstens even belangrijk. Jouw werk telt, en daar staan we samen voor.</a:t>
            </a:r>
            <a:endParaRPr lang="nl-BE"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nl-BE" sz="1400" dirty="0">
                <a:effectLst/>
                <a:latin typeface="Arial" panose="020B0604020202020204" pitchFamily="34" charset="0"/>
                <a:ea typeface="Aptos" panose="020B0004020202020204" pitchFamily="34" charset="0"/>
                <a:cs typeface="Times New Roman" panose="02020603050405020304" pitchFamily="18" charset="0"/>
              </a:rPr>
              <a:t>Daarnaast </a:t>
            </a:r>
            <a:r>
              <a:rPr lang="nl-BE" sz="1400" b="1" dirty="0">
                <a:effectLst/>
                <a:latin typeface="Arial" panose="020B0604020202020204" pitchFamily="34" charset="0"/>
                <a:ea typeface="Aptos" panose="020B0004020202020204" pitchFamily="34" charset="0"/>
                <a:cs typeface="Times New Roman" panose="02020603050405020304" pitchFamily="18" charset="0"/>
              </a:rPr>
              <a:t>investeren we in jouw groei</a:t>
            </a:r>
            <a:r>
              <a:rPr lang="nl-BE" sz="1400" dirty="0">
                <a:effectLst/>
                <a:latin typeface="Arial" panose="020B0604020202020204" pitchFamily="34" charset="0"/>
                <a:ea typeface="Aptos" panose="020B0004020202020204" pitchFamily="34" charset="0"/>
                <a:cs typeface="Times New Roman" panose="02020603050405020304" pitchFamily="18" charset="0"/>
              </a:rPr>
              <a:t>. Vanaf je </a:t>
            </a:r>
            <a:r>
              <a:rPr lang="nl-BE" sz="1400" b="1" dirty="0">
                <a:effectLst/>
                <a:latin typeface="Arial" panose="020B0604020202020204" pitchFamily="34" charset="0"/>
                <a:ea typeface="Aptos" panose="020B0004020202020204" pitchFamily="34" charset="0"/>
                <a:cs typeface="Times New Roman" panose="02020603050405020304" pitchFamily="18" charset="0"/>
              </a:rPr>
              <a:t>eerste werkdag</a:t>
            </a:r>
            <a:r>
              <a:rPr lang="nl-BE" sz="1400" dirty="0">
                <a:effectLst/>
                <a:latin typeface="Arial" panose="020B0604020202020204" pitchFamily="34" charset="0"/>
                <a:ea typeface="Aptos" panose="020B0004020202020204" pitchFamily="34" charset="0"/>
                <a:cs typeface="Times New Roman" panose="02020603050405020304" pitchFamily="18" charset="0"/>
              </a:rPr>
              <a:t> krijg je de kans om opleidingen te volgen, zodat je jezelf kan ontwikkelen en groeien in je job.</a:t>
            </a:r>
            <a:endParaRPr lang="nl-BE"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9" name="Tabel 8">
            <a:extLst>
              <a:ext uri="{FF2B5EF4-FFF2-40B4-BE49-F238E27FC236}">
                <a16:creationId xmlns:a16="http://schemas.microsoft.com/office/drawing/2014/main" id="{D42DCEBA-D9C3-B7E2-4EE7-72DE70552ED5}"/>
              </a:ext>
            </a:extLst>
          </p:cNvPr>
          <p:cNvGraphicFramePr>
            <a:graphicFrameLocks noGrp="1"/>
          </p:cNvGraphicFramePr>
          <p:nvPr>
            <p:extLst>
              <p:ext uri="{D42A27DB-BD31-4B8C-83A1-F6EECF244321}">
                <p14:modId xmlns:p14="http://schemas.microsoft.com/office/powerpoint/2010/main" val="630869974"/>
              </p:ext>
            </p:extLst>
          </p:nvPr>
        </p:nvGraphicFramePr>
        <p:xfrm>
          <a:off x="402399" y="3300378"/>
          <a:ext cx="5148479" cy="1433690"/>
        </p:xfrm>
        <a:graphic>
          <a:graphicData uri="http://schemas.openxmlformats.org/drawingml/2006/table">
            <a:tbl>
              <a:tblPr firstRow="1" firstCol="1" bandRow="1">
                <a:tableStyleId>{5C22544A-7EE6-4342-B048-85BDC9FD1C3A}</a:tableStyleId>
              </a:tblPr>
              <a:tblGrid>
                <a:gridCol w="2570642">
                  <a:extLst>
                    <a:ext uri="{9D8B030D-6E8A-4147-A177-3AD203B41FA5}">
                      <a16:colId xmlns:a16="http://schemas.microsoft.com/office/drawing/2014/main" val="2196498064"/>
                    </a:ext>
                  </a:extLst>
                </a:gridCol>
                <a:gridCol w="1561889">
                  <a:extLst>
                    <a:ext uri="{9D8B030D-6E8A-4147-A177-3AD203B41FA5}">
                      <a16:colId xmlns:a16="http://schemas.microsoft.com/office/drawing/2014/main" val="3843754172"/>
                    </a:ext>
                  </a:extLst>
                </a:gridCol>
                <a:gridCol w="1015948">
                  <a:extLst>
                    <a:ext uri="{9D8B030D-6E8A-4147-A177-3AD203B41FA5}">
                      <a16:colId xmlns:a16="http://schemas.microsoft.com/office/drawing/2014/main" val="490324159"/>
                    </a:ext>
                  </a:extLst>
                </a:gridCol>
              </a:tblGrid>
              <a:tr h="0">
                <a:tc>
                  <a:txBody>
                    <a:bodyPr/>
                    <a:lstStyle/>
                    <a:p>
                      <a:pPr lvl="0">
                        <a:lnSpc>
                          <a:spcPct val="107000"/>
                        </a:lnSpc>
                        <a:spcAft>
                          <a:spcPts val="800"/>
                        </a:spcAft>
                        <a:buNone/>
                      </a:pPr>
                      <a:r>
                        <a:rPr lang="nl-BE" sz="1400" dirty="0">
                          <a:effectLst/>
                        </a:rPr>
                        <a:t>Simulatie</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chemeClr val="accent5">
                        <a:lumMod val="75000"/>
                      </a:schemeClr>
                    </a:solidFill>
                  </a:tcPr>
                </a:tc>
                <a:tc>
                  <a:txBody>
                    <a:bodyPr/>
                    <a:lstStyle/>
                    <a:p>
                      <a:pPr>
                        <a:lnSpc>
                          <a:spcPct val="107000"/>
                        </a:lnSpc>
                        <a:spcAft>
                          <a:spcPts val="800"/>
                        </a:spcAft>
                        <a:buNone/>
                      </a:pPr>
                      <a:r>
                        <a:rPr lang="nl-BE" sz="1000" b="1">
                          <a:effectLst/>
                          <a:latin typeface="Arial" panose="020B0604020202020204" pitchFamily="34" charset="0"/>
                          <a:ea typeface="Aptos" panose="020B0004020202020204" pitchFamily="34" charset="0"/>
                          <a:cs typeface="Times New Roman" panose="02020603050405020304" pitchFamily="18" charset="0"/>
                        </a:rPr>
                        <a:t>Brutomaandloon</a:t>
                      </a:r>
                      <a:br>
                        <a:rPr lang="nl-BE" sz="1000" b="1">
                          <a:effectLst/>
                          <a:latin typeface="Arial" panose="020B0604020202020204" pitchFamily="34" charset="0"/>
                          <a:ea typeface="Aptos" panose="020B0004020202020204" pitchFamily="34" charset="0"/>
                          <a:cs typeface="Times New Roman" panose="02020603050405020304" pitchFamily="18" charset="0"/>
                        </a:rPr>
                      </a:br>
                      <a:r>
                        <a:rPr lang="nl-BE" sz="1000" b="1">
                          <a:effectLst/>
                          <a:latin typeface="Arial" panose="020B0604020202020204" pitchFamily="34" charset="0"/>
                          <a:ea typeface="Aptos" panose="020B0004020202020204" pitchFamily="34" charset="0"/>
                          <a:cs typeface="Times New Roman" panose="02020603050405020304" pitchFamily="18" charset="0"/>
                        </a:rPr>
                        <a:t>38u</a:t>
                      </a:r>
                      <a:endParaRPr lang="nl-BE" sz="1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chemeClr val="accent5">
                        <a:lumMod val="75000"/>
                      </a:schemeClr>
                    </a:solidFill>
                  </a:tcPr>
                </a:tc>
                <a:tc>
                  <a:txBody>
                    <a:bodyPr/>
                    <a:lstStyle/>
                    <a:p>
                      <a:pPr>
                        <a:lnSpc>
                          <a:spcPct val="107000"/>
                        </a:lnSpc>
                        <a:spcAft>
                          <a:spcPts val="800"/>
                        </a:spcAft>
                        <a:buNone/>
                      </a:pPr>
                      <a:r>
                        <a:rPr lang="nl-BE" sz="1000" b="1" dirty="0">
                          <a:effectLst/>
                          <a:latin typeface="Arial" panose="020B0604020202020204" pitchFamily="34" charset="0"/>
                          <a:ea typeface="Aptos" panose="020B0004020202020204" pitchFamily="34" charset="0"/>
                          <a:cs typeface="Times New Roman" panose="02020603050405020304" pitchFamily="18" charset="0"/>
                        </a:rPr>
                        <a:t>Uurloon</a:t>
                      </a:r>
                      <a:endParaRPr lang="nl-BE" sz="1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chemeClr val="accent5">
                        <a:lumMod val="75000"/>
                      </a:schemeClr>
                    </a:solidFill>
                  </a:tcPr>
                </a:tc>
                <a:extLst>
                  <a:ext uri="{0D108BD9-81ED-4DB2-BD59-A6C34878D82A}">
                    <a16:rowId xmlns:a16="http://schemas.microsoft.com/office/drawing/2014/main" val="2226952521"/>
                  </a:ext>
                </a:extLst>
              </a:tr>
              <a:tr h="365163">
                <a:tc>
                  <a:txBody>
                    <a:bodyPr/>
                    <a:lstStyle/>
                    <a:p>
                      <a:pPr lvl="0">
                        <a:lnSpc>
                          <a:spcPct val="107000"/>
                        </a:lnSpc>
                        <a:spcAft>
                          <a:spcPts val="800"/>
                        </a:spcAft>
                        <a:buNone/>
                      </a:pPr>
                      <a:r>
                        <a:rPr lang="nl-BE" sz="1400" dirty="0">
                          <a:effectLst/>
                        </a:rPr>
                        <a:t>Starter (0 jaar ervaring, voltijds)</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chemeClr val="accent5">
                        <a:lumMod val="75000"/>
                      </a:schemeClr>
                    </a:solidFill>
                  </a:tcPr>
                </a:tc>
                <a:tc>
                  <a:txBody>
                    <a:bodyPr/>
                    <a:lstStyle/>
                    <a:p>
                      <a:pPr>
                        <a:lnSpc>
                          <a:spcPct val="107000"/>
                        </a:lnSpc>
                        <a:spcAft>
                          <a:spcPts val="800"/>
                        </a:spcAft>
                        <a:buNone/>
                      </a:pPr>
                      <a:r>
                        <a:rPr lang="nl-BE" sz="1000" dirty="0"/>
                        <a:t>2.507,36 €</a:t>
                      </a:r>
                      <a:endParaRPr lang="nl-BE" sz="1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b"/>
                </a:tc>
                <a:tc>
                  <a:txBody>
                    <a:bodyPr/>
                    <a:lstStyle/>
                    <a:p>
                      <a:pPr>
                        <a:lnSpc>
                          <a:spcPct val="107000"/>
                        </a:lnSpc>
                        <a:spcAft>
                          <a:spcPts val="800"/>
                        </a:spcAft>
                        <a:buNone/>
                      </a:pPr>
                      <a:r>
                        <a:rPr lang="nl-BE" sz="1000" dirty="0"/>
                        <a:t>15,2269</a:t>
                      </a:r>
                      <a:endParaRPr lang="nl-BE" sz="1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1010512818"/>
                  </a:ext>
                </a:extLst>
              </a:tr>
              <a:tr h="365163">
                <a:tc>
                  <a:txBody>
                    <a:bodyPr/>
                    <a:lstStyle/>
                    <a:p>
                      <a:pPr lvl="0">
                        <a:lnSpc>
                          <a:spcPct val="107000"/>
                        </a:lnSpc>
                        <a:spcAft>
                          <a:spcPts val="800"/>
                        </a:spcAft>
                        <a:buNone/>
                      </a:pPr>
                      <a:r>
                        <a:rPr lang="nl-BE" sz="1400" dirty="0">
                          <a:effectLst/>
                        </a:rPr>
                        <a:t>5 jaar ervaring, voltijds</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chemeClr val="accent5">
                        <a:lumMod val="75000"/>
                      </a:schemeClr>
                    </a:solidFill>
                  </a:tcPr>
                </a:tc>
                <a:tc>
                  <a:txBody>
                    <a:bodyPr/>
                    <a:lstStyle/>
                    <a:p>
                      <a:pPr>
                        <a:lnSpc>
                          <a:spcPct val="107000"/>
                        </a:lnSpc>
                        <a:spcAft>
                          <a:spcPts val="800"/>
                        </a:spcAft>
                        <a:buNone/>
                      </a:pPr>
                      <a:r>
                        <a:rPr lang="nl-BE" sz="1000" dirty="0"/>
                        <a:t>2.711,71 €</a:t>
                      </a:r>
                      <a:endParaRPr lang="nl-BE" sz="1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b"/>
                </a:tc>
                <a:tc>
                  <a:txBody>
                    <a:bodyPr/>
                    <a:lstStyle/>
                    <a:p>
                      <a:pPr>
                        <a:lnSpc>
                          <a:spcPct val="107000"/>
                        </a:lnSpc>
                        <a:spcAft>
                          <a:spcPts val="800"/>
                        </a:spcAft>
                        <a:buNone/>
                      </a:pPr>
                      <a:r>
                        <a:rPr lang="nl-BE" sz="1000" dirty="0"/>
                        <a:t>16,4678</a:t>
                      </a:r>
                      <a:endParaRPr lang="nl-BE" sz="1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448831778"/>
                  </a:ext>
                </a:extLst>
              </a:tr>
              <a:tr h="365163">
                <a:tc>
                  <a:txBody>
                    <a:bodyPr/>
                    <a:lstStyle/>
                    <a:p>
                      <a:pPr lvl="0">
                        <a:lnSpc>
                          <a:spcPct val="107000"/>
                        </a:lnSpc>
                        <a:spcAft>
                          <a:spcPts val="800"/>
                        </a:spcAft>
                        <a:buNone/>
                      </a:pPr>
                      <a:r>
                        <a:rPr lang="nl-BE" sz="1400" dirty="0">
                          <a:effectLst/>
                        </a:rPr>
                        <a:t>10 jaar ervaring, voltijds</a:t>
                      </a:r>
                      <a:endParaRPr lang="nl-BE" sz="18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solidFill>
                      <a:schemeClr val="accent5">
                        <a:lumMod val="75000"/>
                      </a:schemeClr>
                    </a:solidFill>
                  </a:tcPr>
                </a:tc>
                <a:tc>
                  <a:txBody>
                    <a:bodyPr/>
                    <a:lstStyle/>
                    <a:p>
                      <a:pPr>
                        <a:lnSpc>
                          <a:spcPct val="107000"/>
                        </a:lnSpc>
                        <a:spcAft>
                          <a:spcPts val="800"/>
                        </a:spcAft>
                        <a:buNone/>
                      </a:pPr>
                      <a:r>
                        <a:rPr lang="nl-BE" sz="1000" dirty="0"/>
                        <a:t>2.862,37 €</a:t>
                      </a:r>
                      <a:endParaRPr lang="nl-BE" sz="1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b"/>
                </a:tc>
                <a:tc>
                  <a:txBody>
                    <a:bodyPr/>
                    <a:lstStyle/>
                    <a:p>
                      <a:pPr>
                        <a:lnSpc>
                          <a:spcPct val="107000"/>
                        </a:lnSpc>
                        <a:spcAft>
                          <a:spcPts val="800"/>
                        </a:spcAft>
                        <a:buNone/>
                      </a:pPr>
                      <a:r>
                        <a:rPr lang="nl-BE" sz="1000" dirty="0"/>
                        <a:t>17,3828</a:t>
                      </a:r>
                      <a:endParaRPr lang="nl-BE" sz="1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b"/>
                </a:tc>
                <a:extLst>
                  <a:ext uri="{0D108BD9-81ED-4DB2-BD59-A6C34878D82A}">
                    <a16:rowId xmlns:a16="http://schemas.microsoft.com/office/drawing/2014/main" val="2030086831"/>
                  </a:ext>
                </a:extLst>
              </a:tr>
            </a:tbl>
          </a:graphicData>
        </a:graphic>
      </p:graphicFrame>
      <p:sp>
        <p:nvSpPr>
          <p:cNvPr id="14" name="Tekstvak 13">
            <a:extLst>
              <a:ext uri="{FF2B5EF4-FFF2-40B4-BE49-F238E27FC236}">
                <a16:creationId xmlns:a16="http://schemas.microsoft.com/office/drawing/2014/main" id="{B92A7FD2-699C-4872-A0FF-F31D06D6152E}"/>
              </a:ext>
            </a:extLst>
          </p:cNvPr>
          <p:cNvSpPr txBox="1"/>
          <p:nvPr/>
        </p:nvSpPr>
        <p:spPr>
          <a:xfrm>
            <a:off x="6410325" y="569680"/>
            <a:ext cx="6097904" cy="5994462"/>
          </a:xfrm>
          <a:prstGeom prst="rect">
            <a:avLst/>
          </a:prstGeom>
          <a:noFill/>
        </p:spPr>
        <p:txBody>
          <a:bodyPr wrap="square">
            <a:spAutoFit/>
          </a:bodyPr>
          <a:lstStyle/>
          <a:p>
            <a:pPr>
              <a:lnSpc>
                <a:spcPct val="107000"/>
              </a:lnSpc>
              <a:spcAft>
                <a:spcPts val="800"/>
              </a:spcAft>
              <a:buNone/>
            </a:pPr>
            <a:r>
              <a:rPr lang="nl-BE" sz="1050" b="1" dirty="0">
                <a:solidFill>
                  <a:srgbClr val="5EB3E4"/>
                </a:solidFill>
                <a:effectLst/>
                <a:latin typeface="Arial" panose="020B0604020202020204" pitchFamily="34" charset="0"/>
                <a:ea typeface="Aptos" panose="020B0004020202020204" pitchFamily="34" charset="0"/>
                <a:cs typeface="Arial" panose="020B0604020202020204" pitchFamily="34" charset="0"/>
              </a:rPr>
              <a:t>Wat verwachten we van jou?</a:t>
            </a:r>
            <a:endParaRPr lang="nl-BE" sz="1050" dirty="0">
              <a:solidFill>
                <a:srgbClr val="5EB3E4"/>
              </a:solidFill>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dirty="0">
                <a:effectLst/>
                <a:latin typeface="Arial" panose="020B0604020202020204" pitchFamily="34" charset="0"/>
                <a:ea typeface="Aptos" panose="020B0004020202020204" pitchFamily="34" charset="0"/>
                <a:cs typeface="Arial" panose="020B0604020202020204" pitchFamily="34" charset="0"/>
              </a:rPr>
              <a:t>Geen ervaring of diploma nodig.</a:t>
            </a:r>
            <a:endParaRPr lang="nl-BE" sz="105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Passie voor poetsen</a:t>
            </a:r>
            <a:r>
              <a:rPr lang="nl-BE" sz="1050" dirty="0">
                <a:effectLst/>
                <a:latin typeface="Arial" panose="020B0604020202020204" pitchFamily="34" charset="0"/>
                <a:ea typeface="Aptos" panose="020B0004020202020204" pitchFamily="34" charset="0"/>
                <a:cs typeface="Arial" panose="020B0604020202020204" pitchFamily="34" charset="0"/>
              </a:rPr>
              <a:t> en een hart voor mensen.</a:t>
            </a:r>
            <a:endParaRPr lang="nl-BE" sz="105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dirty="0">
                <a:effectLst/>
                <a:latin typeface="Arial" panose="020B0604020202020204" pitchFamily="34" charset="0"/>
                <a:ea typeface="Aptos" panose="020B0004020202020204" pitchFamily="34" charset="0"/>
                <a:cs typeface="Arial" panose="020B0604020202020204" pitchFamily="34" charset="0"/>
              </a:rPr>
              <a:t>Je houdt van </a:t>
            </a:r>
            <a:r>
              <a:rPr lang="nl-BE" sz="1050" b="1" dirty="0">
                <a:effectLst/>
                <a:latin typeface="Arial" panose="020B0604020202020204" pitchFamily="34" charset="0"/>
                <a:ea typeface="Aptos" panose="020B0004020202020204" pitchFamily="34" charset="0"/>
                <a:cs typeface="Arial" panose="020B0604020202020204" pitchFamily="34" charset="0"/>
              </a:rPr>
              <a:t>sociaal contact</a:t>
            </a:r>
            <a:r>
              <a:rPr lang="nl-BE" sz="1050" dirty="0">
                <a:effectLst/>
                <a:latin typeface="Arial" panose="020B0604020202020204" pitchFamily="34" charset="0"/>
                <a:ea typeface="Aptos" panose="020B0004020202020204" pitchFamily="34" charset="0"/>
                <a:cs typeface="Arial" panose="020B0604020202020204" pitchFamily="34" charset="0"/>
              </a:rPr>
              <a:t> en communiceert vlot.</a:t>
            </a:r>
            <a:endParaRPr lang="nl-BE" sz="105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dirty="0">
                <a:effectLst/>
                <a:latin typeface="Arial" panose="020B0604020202020204" pitchFamily="34" charset="0"/>
                <a:ea typeface="Aptos" panose="020B0004020202020204" pitchFamily="34" charset="0"/>
                <a:cs typeface="Arial" panose="020B0604020202020204" pitchFamily="34" charset="0"/>
              </a:rPr>
              <a:t>Je werkt </a:t>
            </a:r>
            <a:r>
              <a:rPr lang="nl-BE" sz="1050" b="1" dirty="0">
                <a:effectLst/>
                <a:latin typeface="Arial" panose="020B0604020202020204" pitchFamily="34" charset="0"/>
                <a:ea typeface="Aptos" panose="020B0004020202020204" pitchFamily="34" charset="0"/>
                <a:cs typeface="Arial" panose="020B0604020202020204" pitchFamily="34" charset="0"/>
              </a:rPr>
              <a:t>stipt</a:t>
            </a:r>
            <a:r>
              <a:rPr lang="nl-BE" sz="1050" dirty="0">
                <a:effectLst/>
                <a:latin typeface="Arial" panose="020B0604020202020204" pitchFamily="34" charset="0"/>
                <a:ea typeface="Aptos" panose="020B0004020202020204" pitchFamily="34" charset="0"/>
                <a:cs typeface="Arial" panose="020B0604020202020204" pitchFamily="34" charset="0"/>
              </a:rPr>
              <a:t> en in overleg met je klant en het zorgteam.</a:t>
            </a:r>
            <a:endParaRPr lang="nl-BE" sz="105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Betrouwbaarheid</a:t>
            </a:r>
            <a:r>
              <a:rPr lang="nl-BE" sz="1050" dirty="0">
                <a:effectLst/>
                <a:latin typeface="Arial" panose="020B0604020202020204" pitchFamily="34" charset="0"/>
                <a:ea typeface="Aptos" panose="020B0004020202020204" pitchFamily="34" charset="0"/>
                <a:cs typeface="Arial" panose="020B0604020202020204" pitchFamily="34" charset="0"/>
              </a:rPr>
              <a:t> en respect voor de privacy van je klant zijn vanzelfsprekend.</a:t>
            </a:r>
            <a:br>
              <a:rPr lang="nl-BE" sz="1050" dirty="0">
                <a:effectLst/>
                <a:latin typeface="Arial" panose="020B0604020202020204" pitchFamily="34" charset="0"/>
                <a:ea typeface="Aptos" panose="020B0004020202020204" pitchFamily="34" charset="0"/>
                <a:cs typeface="Arial" panose="020B0604020202020204" pitchFamily="34" charset="0"/>
              </a:rPr>
            </a:br>
            <a:endParaRPr lang="nl-BE" sz="1050" dirty="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l-BE" sz="1050" dirty="0">
                <a:effectLst/>
                <a:latin typeface="Arial" panose="020B0604020202020204" pitchFamily="34" charset="0"/>
                <a:ea typeface="Aptos" panose="020B0004020202020204" pitchFamily="34" charset="0"/>
                <a:cs typeface="Arial" panose="020B0604020202020204" pitchFamily="34" charset="0"/>
              </a:rPr>
              <a:t>In sommige regio's is ander aangepast vervoer handig om bij de klanten te geraken, vooral als je voltijds werkt.</a:t>
            </a:r>
            <a:endParaRPr lang="nl-BE" sz="1050" dirty="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l-BE" sz="1050" dirty="0">
                <a:effectLst/>
                <a:latin typeface="Arial" panose="020B0604020202020204" pitchFamily="34" charset="0"/>
                <a:ea typeface="Aptos" panose="020B0004020202020204" pitchFamily="34" charset="0"/>
                <a:cs typeface="Arial" panose="020B0604020202020204" pitchFamily="34" charset="0"/>
              </a:rPr>
              <a:t> </a:t>
            </a:r>
            <a:endParaRPr lang="nl-BE" sz="1050" dirty="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nl-BE" sz="1050" b="1" dirty="0">
                <a:solidFill>
                  <a:srgbClr val="5EB3E4"/>
                </a:solidFill>
                <a:effectLst/>
                <a:latin typeface="Arial" panose="020B0604020202020204" pitchFamily="34" charset="0"/>
                <a:ea typeface="Aptos" panose="020B0004020202020204" pitchFamily="34" charset="0"/>
                <a:cs typeface="Arial" panose="020B0604020202020204" pitchFamily="34" charset="0"/>
              </a:rPr>
              <a:t>Aanbod</a:t>
            </a:r>
            <a:r>
              <a:rPr lang="nl-BE" sz="1050" dirty="0">
                <a:effectLst/>
                <a:latin typeface="Arial" panose="020B0604020202020204" pitchFamily="34" charset="0"/>
                <a:ea typeface="Aptos" panose="020B0004020202020204" pitchFamily="34" charset="0"/>
                <a:cs typeface="Arial" panose="020B0604020202020204" pitchFamily="34" charset="0"/>
              </a:rPr>
              <a:t>.</a:t>
            </a:r>
            <a:br>
              <a:rPr lang="nl-BE" sz="1050" dirty="0">
                <a:effectLst/>
                <a:latin typeface="Arial" panose="020B0604020202020204" pitchFamily="34" charset="0"/>
                <a:ea typeface="Aptos" panose="020B0004020202020204" pitchFamily="34" charset="0"/>
                <a:cs typeface="Arial" panose="020B0604020202020204" pitchFamily="34" charset="0"/>
              </a:rPr>
            </a:br>
            <a:r>
              <a:rPr lang="nl-BE" sz="1050" dirty="0">
                <a:effectLst/>
                <a:latin typeface="Arial" panose="020B0604020202020204" pitchFamily="34" charset="0"/>
                <a:ea typeface="Aptos" panose="020B0004020202020204" pitchFamily="34" charset="0"/>
                <a:cs typeface="Arial" panose="020B0604020202020204" pitchFamily="34" charset="0"/>
              </a:rPr>
              <a:t>Naast een job met voldoening, waardering en warme collega’s krijg je dit er bovenop:</a:t>
            </a:r>
            <a:br>
              <a:rPr lang="nl-BE" sz="1050" dirty="0">
                <a:effectLst/>
                <a:latin typeface="Arial" panose="020B0604020202020204" pitchFamily="34" charset="0"/>
                <a:ea typeface="Aptos" panose="020B0004020202020204" pitchFamily="34" charset="0"/>
                <a:cs typeface="Arial" panose="020B0604020202020204" pitchFamily="34" charset="0"/>
              </a:rPr>
            </a:br>
            <a:endParaRPr lang="nl-BE" sz="105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Een stipt en correct loon</a:t>
            </a:r>
            <a:r>
              <a:rPr lang="nl-BE" sz="1050" dirty="0">
                <a:effectLst/>
                <a:latin typeface="Arial" panose="020B0604020202020204" pitchFamily="34" charset="0"/>
                <a:ea typeface="Aptos" panose="020B0004020202020204" pitchFamily="34" charset="0"/>
                <a:cs typeface="Arial" panose="020B0604020202020204" pitchFamily="34" charset="0"/>
              </a:rPr>
              <a:t> volgens </a:t>
            </a:r>
            <a:r>
              <a:rPr lang="nl-BE" sz="1050" u="sng" dirty="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het barema </a:t>
            </a:r>
            <a:r>
              <a:rPr lang="nl-BE" sz="1050" b="1" u="sng" dirty="0">
                <a:solidFill>
                  <a:srgbClr val="467886"/>
                </a:solidFill>
                <a:effectLst/>
                <a:latin typeface="Arial" panose="020B0604020202020204" pitchFamily="34" charset="0"/>
                <a:ea typeface="Aptos" panose="020B0004020202020204" pitchFamily="34" charset="0"/>
                <a:cs typeface="Arial" panose="020B0604020202020204" pitchFamily="34" charset="0"/>
                <a:hlinkClick r:id="rId4"/>
              </a:rPr>
              <a:t>P.C. 318.02 B4 Bis</a:t>
            </a:r>
            <a:r>
              <a:rPr lang="nl-BE" sz="1050" dirty="0">
                <a:effectLst/>
                <a:latin typeface="Arial" panose="020B0604020202020204" pitchFamily="34" charset="0"/>
                <a:ea typeface="Aptos" panose="020B0004020202020204" pitchFamily="34" charset="0"/>
                <a:cs typeface="Arial" panose="020B0604020202020204" pitchFamily="34" charset="0"/>
              </a:rPr>
              <a:t>, dat stijgt met jouw relevante werkervaring.</a:t>
            </a:r>
            <a:endParaRPr lang="nl-BE" sz="105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Overname van anciënniteit</a:t>
            </a:r>
            <a:r>
              <a:rPr lang="nl-BE" sz="1050" dirty="0">
                <a:effectLst/>
                <a:latin typeface="Arial" panose="020B0604020202020204" pitchFamily="34" charset="0"/>
                <a:ea typeface="Aptos" panose="020B0004020202020204" pitchFamily="34" charset="0"/>
                <a:cs typeface="Arial" panose="020B0604020202020204" pitchFamily="34" charset="0"/>
              </a:rPr>
              <a:t> uit de VIA-sector.</a:t>
            </a:r>
            <a:endParaRPr lang="nl-BE" sz="105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Kilometervergoeding</a:t>
            </a:r>
            <a:r>
              <a:rPr lang="nl-BE" sz="1050" dirty="0">
                <a:effectLst/>
                <a:latin typeface="Arial" panose="020B0604020202020204" pitchFamily="34" charset="0"/>
                <a:ea typeface="Aptos" panose="020B0004020202020204" pitchFamily="34" charset="0"/>
                <a:cs typeface="Arial" panose="020B0604020202020204" pitchFamily="34" charset="0"/>
              </a:rPr>
              <a:t> (wagen of fiets) en volledige terugbetaling van openbaar vervoer. Inclusief een </a:t>
            </a:r>
            <a:r>
              <a:rPr lang="nl-BE" sz="1050" b="1" dirty="0">
                <a:effectLst/>
                <a:latin typeface="Arial" panose="020B0604020202020204" pitchFamily="34" charset="0"/>
                <a:ea typeface="Aptos" panose="020B0004020202020204" pitchFamily="34" charset="0"/>
                <a:cs typeface="Arial" panose="020B0604020202020204" pitchFamily="34" charset="0"/>
              </a:rPr>
              <a:t>omniumverzekering</a:t>
            </a:r>
            <a:r>
              <a:rPr lang="nl-BE" sz="1050" dirty="0">
                <a:effectLst/>
                <a:latin typeface="Arial" panose="020B0604020202020204" pitchFamily="34" charset="0"/>
                <a:ea typeface="Aptos" panose="020B0004020202020204" pitchFamily="34" charset="0"/>
                <a:cs typeface="Arial" panose="020B0604020202020204" pitchFamily="34" charset="0"/>
              </a:rPr>
              <a:t> voor verplaatsingen in opdracht.</a:t>
            </a:r>
            <a:endParaRPr lang="nl-BE" sz="105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dirty="0">
                <a:effectLst/>
                <a:latin typeface="Arial" panose="020B0604020202020204" pitchFamily="34" charset="0"/>
                <a:ea typeface="Aptos" panose="020B0004020202020204" pitchFamily="34" charset="0"/>
                <a:cs typeface="Arial" panose="020B0604020202020204" pitchFamily="34" charset="0"/>
              </a:rPr>
              <a:t>Je kiest </a:t>
            </a:r>
            <a:r>
              <a:rPr lang="nl-BE" sz="1050" b="1" dirty="0">
                <a:effectLst/>
                <a:latin typeface="Arial" panose="020B0604020202020204" pitchFamily="34" charset="0"/>
                <a:ea typeface="Aptos" panose="020B0004020202020204" pitchFamily="34" charset="0"/>
                <a:cs typeface="Arial" panose="020B0604020202020204" pitchFamily="34" charset="0"/>
              </a:rPr>
              <a:t>je uurrooster</a:t>
            </a:r>
            <a:r>
              <a:rPr lang="nl-BE" sz="1050" dirty="0">
                <a:effectLst/>
                <a:latin typeface="Arial" panose="020B0604020202020204" pitchFamily="34" charset="0"/>
                <a:ea typeface="Aptos" panose="020B0004020202020204" pitchFamily="34" charset="0"/>
                <a:cs typeface="Arial" panose="020B0604020202020204" pitchFamily="34" charset="0"/>
              </a:rPr>
              <a:t> in overleg (tussen 20 en 38 uur per week), zonder weekend- of avondwerk.</a:t>
            </a:r>
            <a:endParaRPr lang="nl-BE" sz="105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Extra betaald verlof</a:t>
            </a:r>
            <a:r>
              <a:rPr lang="nl-BE" sz="1050" dirty="0">
                <a:effectLst/>
                <a:latin typeface="Arial" panose="020B0604020202020204" pitchFamily="34" charset="0"/>
                <a:ea typeface="Aptos" panose="020B0004020202020204" pitchFamily="34" charset="0"/>
                <a:cs typeface="Arial" panose="020B0604020202020204" pitchFamily="34" charset="0"/>
              </a:rPr>
              <a:t> vanaf 35 jaar.</a:t>
            </a:r>
            <a:endParaRPr lang="nl-BE" sz="105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13de maand</a:t>
            </a:r>
            <a:r>
              <a:rPr lang="nl-BE" sz="1050" dirty="0">
                <a:effectLst/>
                <a:latin typeface="Arial" panose="020B0604020202020204" pitchFamily="34" charset="0"/>
                <a:ea typeface="Aptos" panose="020B0004020202020204" pitchFamily="34" charset="0"/>
                <a:cs typeface="Arial" panose="020B0604020202020204" pitchFamily="34" charset="0"/>
              </a:rPr>
              <a:t>, onkostenvergoeding, extra pensioensparen (sectoraal).</a:t>
            </a:r>
            <a:endParaRPr lang="nl-BE" sz="1050" dirty="0">
              <a:effectLst/>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cs typeface="Arial" panose="020B0604020202020204" pitchFamily="34" charset="0"/>
              </a:rPr>
              <a:t>Smartphone</a:t>
            </a:r>
            <a:r>
              <a:rPr lang="nl-BE" sz="1050" dirty="0">
                <a:effectLst/>
                <a:latin typeface="Arial" panose="020B0604020202020204" pitchFamily="34" charset="0"/>
                <a:ea typeface="Aptos" panose="020B0004020202020204" pitchFamily="34" charset="0"/>
                <a:cs typeface="Arial" panose="020B0604020202020204" pitchFamily="34" charset="0"/>
              </a:rPr>
              <a:t> en de mogelijkheid tot het </a:t>
            </a:r>
            <a:r>
              <a:rPr lang="nl-BE" sz="1050" b="1" dirty="0">
                <a:effectLst/>
                <a:latin typeface="Arial" panose="020B0604020202020204" pitchFamily="34" charset="0"/>
                <a:ea typeface="Aptos" panose="020B0004020202020204" pitchFamily="34" charset="0"/>
                <a:cs typeface="Arial" panose="020B0604020202020204" pitchFamily="34" charset="0"/>
              </a:rPr>
              <a:t>leasen van een elektrische bedrijfsfiets</a:t>
            </a:r>
            <a:r>
              <a:rPr lang="nl-BE" sz="1050" dirty="0">
                <a:effectLst/>
                <a:latin typeface="Arial" panose="020B0604020202020204" pitchFamily="34" charset="0"/>
                <a:ea typeface="Aptos" panose="020B0004020202020204" pitchFamily="34" charset="0"/>
                <a:cs typeface="Arial" panose="020B0604020202020204" pitchFamily="34" charset="0"/>
              </a:rPr>
              <a:t>.</a:t>
            </a:r>
            <a:endParaRPr lang="nl-BE" sz="1050" dirty="0">
              <a:latin typeface="Aptos" panose="020B0004020202020204" pitchFamily="34" charset="0"/>
              <a:ea typeface="Aptos" panose="020B000402020202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nl-BE" sz="1050" b="1" dirty="0">
                <a:effectLst/>
                <a:latin typeface="Arial" panose="020B0604020202020204" pitchFamily="34" charset="0"/>
                <a:ea typeface="Aptos" panose="020B0004020202020204" pitchFamily="34" charset="0"/>
              </a:rPr>
              <a:t>Personeelskorting</a:t>
            </a:r>
            <a:r>
              <a:rPr lang="nl-BE" sz="1050" dirty="0">
                <a:effectLst/>
                <a:latin typeface="Arial" panose="020B0604020202020204" pitchFamily="34" charset="0"/>
                <a:ea typeface="Aptos" panose="020B0004020202020204" pitchFamily="34" charset="0"/>
              </a:rPr>
              <a:t> bij meer dan 3.000 bedrijven in België</a:t>
            </a:r>
            <a:br>
              <a:rPr lang="nl-BE" sz="1050" dirty="0">
                <a:effectLst/>
                <a:latin typeface="Arial" panose="020B0604020202020204" pitchFamily="34" charset="0"/>
                <a:ea typeface="Aptos" panose="020B0004020202020204" pitchFamily="34" charset="0"/>
              </a:rPr>
            </a:br>
            <a:endParaRPr lang="nl-BE" sz="8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Tekstvak 3">
            <a:extLst>
              <a:ext uri="{FF2B5EF4-FFF2-40B4-BE49-F238E27FC236}">
                <a16:creationId xmlns:a16="http://schemas.microsoft.com/office/drawing/2014/main" id="{53591DBF-2526-0B60-0ED2-2DD80F0110CE}"/>
              </a:ext>
            </a:extLst>
          </p:cNvPr>
          <p:cNvSpPr txBox="1"/>
          <p:nvPr/>
        </p:nvSpPr>
        <p:spPr>
          <a:xfrm>
            <a:off x="318156" y="4766955"/>
            <a:ext cx="6252210" cy="376065"/>
          </a:xfrm>
          <a:prstGeom prst="rect">
            <a:avLst/>
          </a:prstGeom>
          <a:noFill/>
        </p:spPr>
        <p:txBody>
          <a:bodyPr wrap="square">
            <a:spAutoFit/>
          </a:bodyPr>
          <a:lstStyle/>
          <a:p>
            <a:pPr>
              <a:lnSpc>
                <a:spcPct val="107000"/>
              </a:lnSpc>
              <a:spcAft>
                <a:spcPts val="800"/>
              </a:spcAft>
            </a:pPr>
            <a:r>
              <a:rPr lang="en-US" sz="1800" b="1" dirty="0" err="1">
                <a:effectLst/>
                <a:latin typeface="Arial" panose="020B0604020202020204" pitchFamily="34" charset="0"/>
                <a:ea typeface="Aptos" panose="020B0004020202020204" pitchFamily="34" charset="0"/>
                <a:cs typeface="Times New Roman" panose="02020603050405020304" pitchFamily="18" charset="0"/>
                <a:hlinkClick r:id="rId5"/>
              </a:rPr>
              <a:t>Barema</a:t>
            </a:r>
            <a:r>
              <a:rPr lang="en-US" sz="1800" b="1" dirty="0">
                <a:effectLst/>
                <a:latin typeface="Arial" panose="020B0604020202020204" pitchFamily="34" charset="0"/>
                <a:ea typeface="Aptos" panose="020B0004020202020204" pitchFamily="34" charset="0"/>
                <a:cs typeface="Times New Roman" panose="02020603050405020304" pitchFamily="18" charset="0"/>
                <a:hlinkClick r:id="rId5"/>
              </a:rPr>
              <a:t>:</a:t>
            </a:r>
            <a:r>
              <a:rPr lang="en-US" sz="1800" dirty="0">
                <a:effectLst/>
                <a:latin typeface="Arial" panose="020B0604020202020204" pitchFamily="34" charset="0"/>
                <a:ea typeface="Aptos" panose="020B0004020202020204" pitchFamily="34" charset="0"/>
                <a:cs typeface="Times New Roman" panose="02020603050405020304" pitchFamily="18" charset="0"/>
                <a:hlinkClick r:id="rId5"/>
              </a:rPr>
              <a:t> B4 Bis</a:t>
            </a:r>
            <a:endParaRPr lang="nl-BE"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828179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D00D73-AF4B-8751-81BB-56B21A56592D}"/>
              </a:ext>
            </a:extLst>
          </p:cNvPr>
          <p:cNvSpPr>
            <a:spLocks noGrp="1"/>
          </p:cNvSpPr>
          <p:nvPr>
            <p:ph type="ctrTitle" idx="4294967295"/>
          </p:nvPr>
        </p:nvSpPr>
        <p:spPr>
          <a:xfrm>
            <a:off x="527124" y="487625"/>
            <a:ext cx="9144000" cy="477838"/>
          </a:xfrm>
        </p:spPr>
        <p:txBody>
          <a:bodyPr>
            <a:normAutofit fontScale="90000"/>
          </a:bodyPr>
          <a:lstStyle/>
          <a:p>
            <a:pPr algn="l"/>
            <a:r>
              <a:rPr lang="nl-NL" sz="2800" b="1" dirty="0">
                <a:solidFill>
                  <a:srgbClr val="EB4D96"/>
                </a:solidFill>
                <a:latin typeface="Nunito" pitchFamily="2" charset="0"/>
              </a:rPr>
              <a:t>Samen groeien we vanaf je eerste dag !</a:t>
            </a:r>
            <a:br>
              <a:rPr lang="nl-NL" sz="2800" b="1" dirty="0">
                <a:solidFill>
                  <a:srgbClr val="EB4D96"/>
                </a:solidFill>
                <a:latin typeface="Nunito" pitchFamily="2" charset="0"/>
              </a:rPr>
            </a:br>
            <a:r>
              <a:rPr lang="nl-NL" sz="2800" b="1" dirty="0">
                <a:solidFill>
                  <a:srgbClr val="EB4D96"/>
                </a:solidFill>
                <a:latin typeface="Nunito" pitchFamily="2" charset="0"/>
              </a:rPr>
              <a:t>Samen maken we werk van je werkgeluk.</a:t>
            </a:r>
            <a:endParaRPr lang="nl-BE" sz="2800" b="1" dirty="0">
              <a:solidFill>
                <a:srgbClr val="EB4D96"/>
              </a:solidFill>
              <a:latin typeface="Nunito" pitchFamily="2" charset="0"/>
            </a:endParaRPr>
          </a:p>
        </p:txBody>
      </p:sp>
      <p:grpSp>
        <p:nvGrpSpPr>
          <p:cNvPr id="4" name="Groep 3">
            <a:extLst>
              <a:ext uri="{FF2B5EF4-FFF2-40B4-BE49-F238E27FC236}">
                <a16:creationId xmlns:a16="http://schemas.microsoft.com/office/drawing/2014/main" id="{EC19FA2E-8FF6-2830-AF7D-6F206818CA48}"/>
              </a:ext>
            </a:extLst>
          </p:cNvPr>
          <p:cNvGrpSpPr/>
          <p:nvPr/>
        </p:nvGrpSpPr>
        <p:grpSpPr>
          <a:xfrm>
            <a:off x="2259105" y="1452282"/>
            <a:ext cx="7257154" cy="5293406"/>
            <a:chOff x="860162" y="1093866"/>
            <a:chExt cx="8516248" cy="5996067"/>
          </a:xfrm>
        </p:grpSpPr>
        <p:pic>
          <p:nvPicPr>
            <p:cNvPr id="5" name="Afbeelding 4" descr="Afbeelding met kleding, buitenshuis, boom, persoon&#10;&#10;Door AI gegenereerde inhoud is mogelijk onjuist.">
              <a:extLst>
                <a:ext uri="{FF2B5EF4-FFF2-40B4-BE49-F238E27FC236}">
                  <a16:creationId xmlns:a16="http://schemas.microsoft.com/office/drawing/2014/main" id="{D8988298-BB55-46E2-7516-8A03177CD15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0162" y="1093866"/>
              <a:ext cx="4431030" cy="2954020"/>
            </a:xfrm>
            <a:prstGeom prst="rect">
              <a:avLst/>
            </a:prstGeom>
          </p:spPr>
        </p:pic>
        <p:pic>
          <p:nvPicPr>
            <p:cNvPr id="7" name="Afbeelding 6" descr="Afbeelding met kleding, persoon, buitenshuis, Menselijk gezicht&#10;&#10;Door AI gegenereerde inhoud is mogelijk onjuist.">
              <a:extLst>
                <a:ext uri="{FF2B5EF4-FFF2-40B4-BE49-F238E27FC236}">
                  <a16:creationId xmlns:a16="http://schemas.microsoft.com/office/drawing/2014/main" id="{BF6A331F-AE4F-F7C7-FD22-4D7D603ACD4E}"/>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389351" y="1103312"/>
              <a:ext cx="3987059" cy="5980588"/>
            </a:xfrm>
            <a:prstGeom prst="rect">
              <a:avLst/>
            </a:prstGeom>
          </p:spPr>
        </p:pic>
        <p:pic>
          <p:nvPicPr>
            <p:cNvPr id="9" name="Afbeelding 8" descr="Afbeelding met kleding, persoon, buitenshuis, gebouw&#10;&#10;Door AI gegenereerde inhoud is mogelijk onjuist.">
              <a:extLst>
                <a:ext uri="{FF2B5EF4-FFF2-40B4-BE49-F238E27FC236}">
                  <a16:creationId xmlns:a16="http://schemas.microsoft.com/office/drawing/2014/main" id="{3CFDFE16-71DE-40D3-9A8B-1BEE3DC1AA57}"/>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60162" y="4135912"/>
              <a:ext cx="4431032" cy="2954021"/>
            </a:xfrm>
            <a:prstGeom prst="rect">
              <a:avLst/>
            </a:prstGeom>
          </p:spPr>
        </p:pic>
      </p:grpSp>
    </p:spTree>
    <p:extLst>
      <p:ext uri="{BB962C8B-B14F-4D97-AF65-F5344CB8AC3E}">
        <p14:creationId xmlns:p14="http://schemas.microsoft.com/office/powerpoint/2010/main" val="520283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72AE0-A385-CA7A-D8A7-EAEE8B426839}"/>
            </a:ext>
          </a:extLst>
        </p:cNvPr>
        <p:cNvGrpSpPr/>
        <p:nvPr/>
      </p:nvGrpSpPr>
      <p:grpSpPr>
        <a:xfrm>
          <a:off x="0" y="0"/>
          <a:ext cx="0" cy="0"/>
          <a:chOff x="0" y="0"/>
          <a:chExt cx="0" cy="0"/>
        </a:xfrm>
      </p:grpSpPr>
      <p:pic>
        <p:nvPicPr>
          <p:cNvPr id="9" name="Onlinemedia 8" title="Ontdek hoe Melissa en Dilber werkgeluk ervaren als huishoudhulp dienstencheques bij Familiehulp.">
            <a:hlinkClick r:id="" action="ppaction://media"/>
            <a:extLst>
              <a:ext uri="{FF2B5EF4-FFF2-40B4-BE49-F238E27FC236}">
                <a16:creationId xmlns:a16="http://schemas.microsoft.com/office/drawing/2014/main" id="{346676C9-1998-D1EA-E307-05501E13098A}"/>
              </a:ext>
            </a:extLst>
          </p:cNvPr>
          <p:cNvPicPr>
            <a:picLocks noRot="1" noChangeAspect="1"/>
          </p:cNvPicPr>
          <p:nvPr>
            <a:videoFile r:link="rId1"/>
          </p:nvPr>
        </p:nvPicPr>
        <p:blipFill>
          <a:blip r:embed="rId4"/>
          <a:stretch>
            <a:fillRect/>
          </a:stretch>
        </p:blipFill>
        <p:spPr>
          <a:xfrm>
            <a:off x="6605928" y="918455"/>
            <a:ext cx="3215965" cy="5696174"/>
          </a:xfrm>
          <a:prstGeom prst="rect">
            <a:avLst/>
          </a:prstGeom>
        </p:spPr>
      </p:pic>
      <p:sp>
        <p:nvSpPr>
          <p:cNvPr id="2" name="Titel 1">
            <a:extLst>
              <a:ext uri="{FF2B5EF4-FFF2-40B4-BE49-F238E27FC236}">
                <a16:creationId xmlns:a16="http://schemas.microsoft.com/office/drawing/2014/main" id="{C9CA023C-5E08-DFA3-98C5-B204E4491B52}"/>
              </a:ext>
            </a:extLst>
          </p:cNvPr>
          <p:cNvSpPr>
            <a:spLocks noGrp="1"/>
          </p:cNvSpPr>
          <p:nvPr>
            <p:ph type="title"/>
          </p:nvPr>
        </p:nvSpPr>
        <p:spPr/>
        <p:txBody>
          <a:bodyPr>
            <a:normAutofit fontScale="90000"/>
          </a:bodyPr>
          <a:lstStyle/>
          <a:p>
            <a:pPr algn="l"/>
            <a:r>
              <a:rPr lang="nl-NL" sz="2800" b="1" dirty="0">
                <a:solidFill>
                  <a:srgbClr val="EB4D96"/>
                </a:solidFill>
                <a:latin typeface="Nunito" pitchFamily="2" charset="0"/>
              </a:rPr>
              <a:t>Samen groeien we vanaf je eerste dag !</a:t>
            </a:r>
            <a:br>
              <a:rPr lang="nl-NL" sz="2800" b="1" dirty="0">
                <a:solidFill>
                  <a:srgbClr val="EB4D96"/>
                </a:solidFill>
                <a:latin typeface="Nunito" pitchFamily="2" charset="0"/>
              </a:rPr>
            </a:br>
            <a:r>
              <a:rPr lang="nl-NL" sz="2800" b="1" dirty="0">
                <a:solidFill>
                  <a:srgbClr val="EB4D96"/>
                </a:solidFill>
                <a:latin typeface="Nunito" pitchFamily="2" charset="0"/>
              </a:rPr>
              <a:t>Samen maken we werk van je werkgeluk.</a:t>
            </a:r>
            <a:endParaRPr lang="nl-BE" sz="2800" b="1" dirty="0">
              <a:solidFill>
                <a:srgbClr val="EB4D96"/>
              </a:solidFill>
              <a:latin typeface="Nunito" pitchFamily="2" charset="0"/>
            </a:endParaRPr>
          </a:p>
        </p:txBody>
      </p:sp>
      <p:sp>
        <p:nvSpPr>
          <p:cNvPr id="7" name="Tijdelijke aanduiding voor tekst 6">
            <a:extLst>
              <a:ext uri="{FF2B5EF4-FFF2-40B4-BE49-F238E27FC236}">
                <a16:creationId xmlns:a16="http://schemas.microsoft.com/office/drawing/2014/main" id="{E1709BAC-77EE-AA35-89D0-5CCD1247B175}"/>
              </a:ext>
            </a:extLst>
          </p:cNvPr>
          <p:cNvSpPr>
            <a:spLocks noGrp="1"/>
          </p:cNvSpPr>
          <p:nvPr>
            <p:ph type="body" sz="quarter" idx="12"/>
          </p:nvPr>
        </p:nvSpPr>
        <p:spPr>
          <a:xfrm>
            <a:off x="434275" y="2321913"/>
            <a:ext cx="6171653" cy="3843335"/>
          </a:xfrm>
        </p:spPr>
        <p:txBody>
          <a:bodyPr/>
          <a:lstStyle/>
          <a:p>
            <a:pPr marL="342900" indent="-342900">
              <a:buFont typeface="Arial" panose="020B0604020202020204" pitchFamily="34" charset="0"/>
              <a:buChar char="•"/>
            </a:pPr>
            <a:r>
              <a:rPr lang="nl-NL" b="1" dirty="0">
                <a:solidFill>
                  <a:srgbClr val="0D879B"/>
                </a:solidFill>
                <a:hlinkClick r:id="rId5" action="ppaction://hlinksldjump">
                  <a:extLst>
                    <a:ext uri="{A12FA001-AC4F-418D-AE19-62706E023703}">
                      <ahyp:hlinkClr xmlns:ahyp="http://schemas.microsoft.com/office/drawing/2018/hyperlinkcolor" val="tx"/>
                    </a:ext>
                  </a:extLst>
                </a:hlinkClick>
              </a:rPr>
              <a:t>Wat motiveert jou in je job</a:t>
            </a:r>
            <a:r>
              <a:rPr lang="nl-NL" b="1" dirty="0">
                <a:solidFill>
                  <a:schemeClr val="accent1"/>
                </a:solidFill>
                <a:hlinkClick r:id="rId5" action="ppaction://hlinksldjump">
                  <a:extLst>
                    <a:ext uri="{A12FA001-AC4F-418D-AE19-62706E023703}">
                      <ahyp:hlinkClr xmlns:ahyp="http://schemas.microsoft.com/office/drawing/2018/hyperlinkcolor" val="tx"/>
                    </a:ext>
                  </a:extLst>
                </a:hlinkClick>
              </a:rPr>
              <a:t>?</a:t>
            </a:r>
            <a:endParaRPr lang="nl-NL" b="1" dirty="0">
              <a:solidFill>
                <a:schemeClr val="accent1"/>
              </a:solidFill>
            </a:endParaRPr>
          </a:p>
          <a:p>
            <a:pPr marL="342900" indent="-342900">
              <a:buFont typeface="Arial" panose="020B0604020202020204" pitchFamily="34" charset="0"/>
              <a:buChar char="•"/>
            </a:pPr>
            <a:r>
              <a:rPr lang="nl-NL" dirty="0">
                <a:hlinkClick r:id="rId6" action="ppaction://hlinksldjump"/>
              </a:rPr>
              <a:t>Wat vind jij het mooiste aan je job?</a:t>
            </a:r>
            <a:endParaRPr lang="nl-NL" dirty="0"/>
          </a:p>
          <a:p>
            <a:pPr marL="342900" indent="-342900">
              <a:buFont typeface="Arial" panose="020B0604020202020204" pitchFamily="34" charset="0"/>
              <a:buChar char="•"/>
            </a:pPr>
            <a:r>
              <a:rPr lang="nl-NL" dirty="0">
                <a:hlinkClick r:id="rId7" action="ppaction://hlinksldjump"/>
              </a:rPr>
              <a:t>Welk moment in je job ga je nooit vergeten?</a:t>
            </a:r>
            <a:endParaRPr lang="nl-NL" dirty="0"/>
          </a:p>
          <a:p>
            <a:pPr marL="342900" indent="-342900">
              <a:buFont typeface="Arial" panose="020B0604020202020204" pitchFamily="34" charset="0"/>
              <a:buChar char="•"/>
            </a:pPr>
            <a:r>
              <a:rPr lang="nl-NL" dirty="0">
                <a:hlinkClick r:id="rId8" action="ppaction://hlinksldjump"/>
              </a:rPr>
              <a:t>Wanneer glimlach jij tijdens je job?</a:t>
            </a:r>
            <a:endParaRPr lang="nl-NL" dirty="0"/>
          </a:p>
          <a:p>
            <a:pPr marL="342900" indent="-342900">
              <a:buFont typeface="Arial" panose="020B0604020202020204" pitchFamily="34" charset="0"/>
              <a:buChar char="•"/>
            </a:pPr>
            <a:r>
              <a:rPr lang="nl-NL" dirty="0">
                <a:hlinkClick r:id="rId9" action="ppaction://hlinksldjump"/>
              </a:rPr>
              <a:t>Wat maakt werken bij Familiehulp zo speciaal?</a:t>
            </a:r>
            <a:endParaRPr lang="nl-NL" dirty="0"/>
          </a:p>
          <a:p>
            <a:pPr marL="342900" indent="-342900">
              <a:buFont typeface="Arial" panose="020B0604020202020204" pitchFamily="34" charset="0"/>
              <a:buChar char="•"/>
            </a:pPr>
            <a:r>
              <a:rPr lang="nl-NL" dirty="0">
                <a:hlinkClick r:id="rId10" action="ppaction://hlinksldjump"/>
              </a:rPr>
              <a:t>Wat is jouw mooiste herinnering bij Familiehulp?</a:t>
            </a:r>
            <a:endParaRPr lang="nl-NL" dirty="0"/>
          </a:p>
          <a:p>
            <a:pPr marL="342900" indent="-342900">
              <a:buFont typeface="Arial" panose="020B0604020202020204" pitchFamily="34" charset="0"/>
              <a:buChar char="•"/>
            </a:pPr>
            <a:r>
              <a:rPr lang="nl-NL" dirty="0">
                <a:hlinkClick r:id="rId11" action="ppaction://hlinksldjump"/>
              </a:rPr>
              <a:t>Waarom ga je graag werken?</a:t>
            </a:r>
            <a:endParaRPr lang="nl-BE" dirty="0"/>
          </a:p>
        </p:txBody>
      </p:sp>
      <p:pic>
        <p:nvPicPr>
          <p:cNvPr id="17" name="Afbeelding 16" descr="Afbeelding met Menselijk gezicht, vrouw, persoon, kleding&#10;&#10;Door AI gegenereerde inhoud is mogelijk onjuist.">
            <a:extLst>
              <a:ext uri="{FF2B5EF4-FFF2-40B4-BE49-F238E27FC236}">
                <a16:creationId xmlns:a16="http://schemas.microsoft.com/office/drawing/2014/main" id="{5BB5FA07-B5D2-5CC7-3BDD-903D845C730B}"/>
              </a:ext>
            </a:extLst>
          </p:cNvPr>
          <p:cNvPicPr>
            <a:picLocks noChangeAspect="1"/>
          </p:cNvPicPr>
          <p:nvPr/>
        </p:nvPicPr>
        <p:blipFill>
          <a:blip r:embed="rId12" cstate="screen">
            <a:extLst>
              <a:ext uri="{28A0092B-C50C-407E-A947-70E740481C1C}">
                <a14:useLocalDpi xmlns:a14="http://schemas.microsoft.com/office/drawing/2010/main" val="0"/>
              </a:ext>
            </a:extLst>
          </a:blip>
          <a:srcRect l="35066" t="24627"/>
          <a:stretch>
            <a:fillRect/>
          </a:stretch>
        </p:blipFill>
        <p:spPr>
          <a:xfrm>
            <a:off x="9251576" y="3248808"/>
            <a:ext cx="6298766" cy="5169049"/>
          </a:xfrm>
          <a:prstGeom prst="rect">
            <a:avLst/>
          </a:prstGeom>
        </p:spPr>
      </p:pic>
    </p:spTree>
    <p:extLst>
      <p:ext uri="{BB962C8B-B14F-4D97-AF65-F5344CB8AC3E}">
        <p14:creationId xmlns:p14="http://schemas.microsoft.com/office/powerpoint/2010/main" val="2736058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72AE0-A385-CA7A-D8A7-EAEE8B4268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9CA023C-5E08-DFA3-98C5-B204E4491B52}"/>
              </a:ext>
            </a:extLst>
          </p:cNvPr>
          <p:cNvSpPr>
            <a:spLocks noGrp="1"/>
          </p:cNvSpPr>
          <p:nvPr>
            <p:ph type="title"/>
          </p:nvPr>
        </p:nvSpPr>
        <p:spPr/>
        <p:txBody>
          <a:bodyPr>
            <a:normAutofit fontScale="90000"/>
          </a:bodyPr>
          <a:lstStyle/>
          <a:p>
            <a:pPr algn="l"/>
            <a:r>
              <a:rPr lang="nl-NL" sz="2800" b="1" dirty="0">
                <a:solidFill>
                  <a:srgbClr val="EB4D96"/>
                </a:solidFill>
                <a:latin typeface="Nunito" pitchFamily="2" charset="0"/>
              </a:rPr>
              <a:t>Samen groeien we vanaf je eerste dag !</a:t>
            </a:r>
            <a:br>
              <a:rPr lang="nl-NL" sz="2800" b="1" dirty="0">
                <a:solidFill>
                  <a:srgbClr val="EB4D96"/>
                </a:solidFill>
                <a:latin typeface="Nunito" pitchFamily="2" charset="0"/>
              </a:rPr>
            </a:br>
            <a:r>
              <a:rPr lang="nl-NL" sz="2800" b="1" dirty="0">
                <a:solidFill>
                  <a:srgbClr val="EB4D96"/>
                </a:solidFill>
                <a:latin typeface="Nunito" pitchFamily="2" charset="0"/>
              </a:rPr>
              <a:t>Samen maken we werk van je werkgeluk.</a:t>
            </a:r>
            <a:endParaRPr lang="nl-BE" sz="2800" b="1" dirty="0">
              <a:solidFill>
                <a:srgbClr val="EB4D96"/>
              </a:solidFill>
              <a:latin typeface="Nunito" pitchFamily="2" charset="0"/>
            </a:endParaRPr>
          </a:p>
        </p:txBody>
      </p:sp>
      <p:pic>
        <p:nvPicPr>
          <p:cNvPr id="3" name="Onlinemedia 2" title="Wat vind jij het mooiste aan je job?">
            <a:hlinkClick r:id="" action="ppaction://media"/>
            <a:extLst>
              <a:ext uri="{FF2B5EF4-FFF2-40B4-BE49-F238E27FC236}">
                <a16:creationId xmlns:a16="http://schemas.microsoft.com/office/drawing/2014/main" id="{789D5015-8BAB-A6E1-5983-6D2EBCF84E7D}"/>
              </a:ext>
            </a:extLst>
          </p:cNvPr>
          <p:cNvPicPr>
            <a:picLocks noRot="1" noChangeAspect="1"/>
          </p:cNvPicPr>
          <p:nvPr>
            <a:videoFile r:link="rId1"/>
          </p:nvPr>
        </p:nvPicPr>
        <p:blipFill>
          <a:blip r:embed="rId4"/>
          <a:stretch>
            <a:fillRect/>
          </a:stretch>
        </p:blipFill>
        <p:spPr>
          <a:xfrm>
            <a:off x="6360248" y="1058305"/>
            <a:ext cx="3137008" cy="5556324"/>
          </a:xfrm>
          <a:prstGeom prst="rect">
            <a:avLst/>
          </a:prstGeom>
        </p:spPr>
      </p:pic>
      <p:pic>
        <p:nvPicPr>
          <p:cNvPr id="4" name="Afbeelding 3" descr="Afbeelding met Menselijk gezicht, vrouw, persoon, kleding&#10;&#10;Door AI gegenereerde inhoud is mogelijk onjuist.">
            <a:extLst>
              <a:ext uri="{FF2B5EF4-FFF2-40B4-BE49-F238E27FC236}">
                <a16:creationId xmlns:a16="http://schemas.microsoft.com/office/drawing/2014/main" id="{DB8B9616-A3E3-06D8-DAA9-9509800D5524}"/>
              </a:ext>
            </a:extLst>
          </p:cNvPr>
          <p:cNvPicPr>
            <a:picLocks noChangeAspect="1"/>
          </p:cNvPicPr>
          <p:nvPr/>
        </p:nvPicPr>
        <p:blipFill>
          <a:blip r:embed="rId5" cstate="screen">
            <a:extLst>
              <a:ext uri="{28A0092B-C50C-407E-A947-70E740481C1C}">
                <a14:useLocalDpi xmlns:a14="http://schemas.microsoft.com/office/drawing/2010/main" val="0"/>
              </a:ext>
            </a:extLst>
          </a:blip>
          <a:srcRect l="35066" t="24627"/>
          <a:stretch>
            <a:fillRect/>
          </a:stretch>
        </p:blipFill>
        <p:spPr>
          <a:xfrm>
            <a:off x="9251576" y="3248808"/>
            <a:ext cx="6298766" cy="5169049"/>
          </a:xfrm>
          <a:prstGeom prst="rect">
            <a:avLst/>
          </a:prstGeom>
        </p:spPr>
      </p:pic>
      <p:sp>
        <p:nvSpPr>
          <p:cNvPr id="8" name="Tijdelijke aanduiding voor tekst 6">
            <a:extLst>
              <a:ext uri="{FF2B5EF4-FFF2-40B4-BE49-F238E27FC236}">
                <a16:creationId xmlns:a16="http://schemas.microsoft.com/office/drawing/2014/main" id="{A9EF5239-04AD-35BA-3850-95CBD9741BC2}"/>
              </a:ext>
            </a:extLst>
          </p:cNvPr>
          <p:cNvSpPr txBox="1">
            <a:spLocks/>
          </p:cNvSpPr>
          <p:nvPr/>
        </p:nvSpPr>
        <p:spPr>
          <a:xfrm>
            <a:off x="434275" y="2321913"/>
            <a:ext cx="6171653" cy="384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6">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nl-NL" dirty="0">
                <a:hlinkClick r:id="rId6" action="ppaction://hlinksldjump"/>
              </a:rPr>
              <a:t>Wat motiveert jou in je job?</a:t>
            </a:r>
            <a:endParaRPr lang="nl-NL" dirty="0"/>
          </a:p>
          <a:p>
            <a:pPr marL="342900" indent="-342900">
              <a:buFont typeface="Arial" panose="020B0604020202020204" pitchFamily="34" charset="0"/>
              <a:buChar char="•"/>
            </a:pPr>
            <a:r>
              <a:rPr lang="nl-NL" b="1" dirty="0">
                <a:solidFill>
                  <a:schemeClr val="accent1"/>
                </a:solidFill>
                <a:hlinkClick r:id="rId7" action="ppaction://hlinksldjump">
                  <a:extLst>
                    <a:ext uri="{A12FA001-AC4F-418D-AE19-62706E023703}">
                      <ahyp:hlinkClr xmlns:ahyp="http://schemas.microsoft.com/office/drawing/2018/hyperlinkcolor" val="tx"/>
                    </a:ext>
                  </a:extLst>
                </a:hlinkClick>
              </a:rPr>
              <a:t>Wat vind jij het mooiste aan je job?</a:t>
            </a:r>
            <a:endParaRPr lang="nl-NL" b="1" dirty="0">
              <a:solidFill>
                <a:schemeClr val="accent1"/>
              </a:solidFill>
            </a:endParaRPr>
          </a:p>
          <a:p>
            <a:pPr marL="342900" indent="-342900">
              <a:buFont typeface="Arial" panose="020B0604020202020204" pitchFamily="34" charset="0"/>
              <a:buChar char="•"/>
            </a:pPr>
            <a:r>
              <a:rPr lang="nl-NL" dirty="0">
                <a:hlinkClick r:id="rId8" action="ppaction://hlinksldjump"/>
              </a:rPr>
              <a:t>Welk moment in je job ga je nooit vergeten?</a:t>
            </a:r>
            <a:endParaRPr lang="nl-NL" dirty="0"/>
          </a:p>
          <a:p>
            <a:pPr marL="342900" indent="-342900">
              <a:buFont typeface="Arial" panose="020B0604020202020204" pitchFamily="34" charset="0"/>
              <a:buChar char="•"/>
            </a:pPr>
            <a:r>
              <a:rPr lang="nl-NL" dirty="0">
                <a:hlinkClick r:id="rId9" action="ppaction://hlinksldjump"/>
              </a:rPr>
              <a:t>Wanneer glimlach jij tijdens je job?</a:t>
            </a:r>
            <a:endParaRPr lang="nl-NL" dirty="0"/>
          </a:p>
          <a:p>
            <a:pPr marL="342900" indent="-342900">
              <a:buFont typeface="Arial" panose="020B0604020202020204" pitchFamily="34" charset="0"/>
              <a:buChar char="•"/>
            </a:pPr>
            <a:r>
              <a:rPr lang="nl-NL" dirty="0">
                <a:hlinkClick r:id="rId10" action="ppaction://hlinksldjump"/>
              </a:rPr>
              <a:t>Wat maakt werken bij Familiehulp zo speciaal?</a:t>
            </a:r>
            <a:endParaRPr lang="nl-NL" dirty="0"/>
          </a:p>
          <a:p>
            <a:pPr marL="342900" indent="-342900">
              <a:buFont typeface="Arial" panose="020B0604020202020204" pitchFamily="34" charset="0"/>
              <a:buChar char="•"/>
            </a:pPr>
            <a:r>
              <a:rPr lang="nl-NL" dirty="0">
                <a:hlinkClick r:id="rId11" action="ppaction://hlinksldjump"/>
              </a:rPr>
              <a:t>Wat is jouw mooiste herinnering bij Familiehulp?</a:t>
            </a:r>
            <a:endParaRPr lang="nl-NL" dirty="0"/>
          </a:p>
          <a:p>
            <a:pPr marL="342900" indent="-342900">
              <a:buFont typeface="Arial" panose="020B0604020202020204" pitchFamily="34" charset="0"/>
              <a:buChar char="•"/>
            </a:pPr>
            <a:r>
              <a:rPr lang="nl-NL" dirty="0">
                <a:hlinkClick r:id="rId12" action="ppaction://hlinksldjump"/>
              </a:rPr>
              <a:t>Waarom ga je graag werken?</a:t>
            </a:r>
            <a:endParaRPr lang="nl-BE" dirty="0"/>
          </a:p>
        </p:txBody>
      </p:sp>
    </p:spTree>
    <p:extLst>
      <p:ext uri="{BB962C8B-B14F-4D97-AF65-F5344CB8AC3E}">
        <p14:creationId xmlns:p14="http://schemas.microsoft.com/office/powerpoint/2010/main" val="76310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72AE0-A385-CA7A-D8A7-EAEE8B4268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9CA023C-5E08-DFA3-98C5-B204E4491B52}"/>
              </a:ext>
            </a:extLst>
          </p:cNvPr>
          <p:cNvSpPr>
            <a:spLocks noGrp="1"/>
          </p:cNvSpPr>
          <p:nvPr>
            <p:ph type="title"/>
          </p:nvPr>
        </p:nvSpPr>
        <p:spPr/>
        <p:txBody>
          <a:bodyPr>
            <a:normAutofit fontScale="90000"/>
          </a:bodyPr>
          <a:lstStyle/>
          <a:p>
            <a:pPr algn="l"/>
            <a:r>
              <a:rPr lang="nl-NL" sz="2800" b="1" dirty="0">
                <a:solidFill>
                  <a:srgbClr val="EB4D96"/>
                </a:solidFill>
                <a:latin typeface="Nunito" pitchFamily="2" charset="0"/>
              </a:rPr>
              <a:t>Samen groeien we vanaf je eerste dag !</a:t>
            </a:r>
            <a:br>
              <a:rPr lang="nl-NL" sz="2800" b="1" dirty="0">
                <a:solidFill>
                  <a:srgbClr val="EB4D96"/>
                </a:solidFill>
                <a:latin typeface="Nunito" pitchFamily="2" charset="0"/>
              </a:rPr>
            </a:br>
            <a:r>
              <a:rPr lang="nl-NL" sz="2800" b="1" dirty="0">
                <a:solidFill>
                  <a:srgbClr val="EB4D96"/>
                </a:solidFill>
                <a:latin typeface="Nunito" pitchFamily="2" charset="0"/>
              </a:rPr>
              <a:t>Samen maken we werk van je werkgeluk.</a:t>
            </a:r>
            <a:endParaRPr lang="nl-BE" sz="2800" b="1" dirty="0">
              <a:solidFill>
                <a:srgbClr val="EB4D96"/>
              </a:solidFill>
              <a:latin typeface="Nunito" pitchFamily="2" charset="0"/>
            </a:endParaRPr>
          </a:p>
        </p:txBody>
      </p:sp>
      <p:pic>
        <p:nvPicPr>
          <p:cNvPr id="4" name="Onlinemedia 3" title="Welk moment in je job zal je nooit vergeten?">
            <a:hlinkClick r:id="" action="ppaction://media"/>
            <a:extLst>
              <a:ext uri="{FF2B5EF4-FFF2-40B4-BE49-F238E27FC236}">
                <a16:creationId xmlns:a16="http://schemas.microsoft.com/office/drawing/2014/main" id="{4C8902D6-2023-DC51-B509-A6FB9477F4FD}"/>
              </a:ext>
            </a:extLst>
          </p:cNvPr>
          <p:cNvPicPr>
            <a:picLocks noRot="1" noChangeAspect="1"/>
          </p:cNvPicPr>
          <p:nvPr>
            <a:videoFile r:link="rId1"/>
          </p:nvPr>
        </p:nvPicPr>
        <p:blipFill>
          <a:blip r:embed="rId4"/>
          <a:stretch>
            <a:fillRect/>
          </a:stretch>
        </p:blipFill>
        <p:spPr>
          <a:xfrm>
            <a:off x="6418730" y="1100138"/>
            <a:ext cx="3062178" cy="5423783"/>
          </a:xfrm>
          <a:prstGeom prst="rect">
            <a:avLst/>
          </a:prstGeom>
        </p:spPr>
      </p:pic>
      <p:pic>
        <p:nvPicPr>
          <p:cNvPr id="5" name="Afbeelding 4" descr="Afbeelding met Menselijk gezicht, vrouw, persoon, kleding&#10;&#10;Door AI gegenereerde inhoud is mogelijk onjuist.">
            <a:extLst>
              <a:ext uri="{FF2B5EF4-FFF2-40B4-BE49-F238E27FC236}">
                <a16:creationId xmlns:a16="http://schemas.microsoft.com/office/drawing/2014/main" id="{4275B989-B080-3A55-5079-F4B2080D10DA}"/>
              </a:ext>
            </a:extLst>
          </p:cNvPr>
          <p:cNvPicPr>
            <a:picLocks noChangeAspect="1"/>
          </p:cNvPicPr>
          <p:nvPr/>
        </p:nvPicPr>
        <p:blipFill>
          <a:blip r:embed="rId5" cstate="screen">
            <a:extLst>
              <a:ext uri="{28A0092B-C50C-407E-A947-70E740481C1C}">
                <a14:useLocalDpi xmlns:a14="http://schemas.microsoft.com/office/drawing/2010/main" val="0"/>
              </a:ext>
            </a:extLst>
          </a:blip>
          <a:srcRect l="35066" t="24627"/>
          <a:stretch>
            <a:fillRect/>
          </a:stretch>
        </p:blipFill>
        <p:spPr>
          <a:xfrm>
            <a:off x="9251576" y="3248808"/>
            <a:ext cx="6298766" cy="5169049"/>
          </a:xfrm>
          <a:prstGeom prst="rect">
            <a:avLst/>
          </a:prstGeom>
        </p:spPr>
      </p:pic>
      <p:sp>
        <p:nvSpPr>
          <p:cNvPr id="9" name="Tijdelijke aanduiding voor tekst 6">
            <a:extLst>
              <a:ext uri="{FF2B5EF4-FFF2-40B4-BE49-F238E27FC236}">
                <a16:creationId xmlns:a16="http://schemas.microsoft.com/office/drawing/2014/main" id="{3354E9FE-0836-7E09-6002-50226DC38D7E}"/>
              </a:ext>
            </a:extLst>
          </p:cNvPr>
          <p:cNvSpPr txBox="1">
            <a:spLocks/>
          </p:cNvSpPr>
          <p:nvPr/>
        </p:nvSpPr>
        <p:spPr>
          <a:xfrm>
            <a:off x="434275" y="2321913"/>
            <a:ext cx="6171653" cy="384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6">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nl-NL" dirty="0">
                <a:hlinkClick r:id="rId6" action="ppaction://hlinksldjump"/>
              </a:rPr>
              <a:t>Wat motiveert jou in je job?</a:t>
            </a:r>
            <a:endParaRPr lang="nl-NL" dirty="0"/>
          </a:p>
          <a:p>
            <a:pPr marL="342900" indent="-342900">
              <a:buFont typeface="Arial" panose="020B0604020202020204" pitchFamily="34" charset="0"/>
              <a:buChar char="•"/>
            </a:pPr>
            <a:r>
              <a:rPr lang="nl-NL" dirty="0">
                <a:hlinkClick r:id="rId7" action="ppaction://hlinksldjump"/>
              </a:rPr>
              <a:t>Wat vind jij het mooiste aan je job?</a:t>
            </a:r>
            <a:endParaRPr lang="nl-NL" dirty="0"/>
          </a:p>
          <a:p>
            <a:pPr marL="342900" indent="-342900">
              <a:buFont typeface="Arial" panose="020B0604020202020204" pitchFamily="34" charset="0"/>
              <a:buChar char="•"/>
            </a:pPr>
            <a:r>
              <a:rPr lang="nl-NL" b="1" dirty="0">
                <a:solidFill>
                  <a:schemeClr val="accent1"/>
                </a:solidFill>
                <a:hlinkClick r:id="rId8" action="ppaction://hlinksldjump">
                  <a:extLst>
                    <a:ext uri="{A12FA001-AC4F-418D-AE19-62706E023703}">
                      <ahyp:hlinkClr xmlns:ahyp="http://schemas.microsoft.com/office/drawing/2018/hyperlinkcolor" val="tx"/>
                    </a:ext>
                  </a:extLst>
                </a:hlinkClick>
              </a:rPr>
              <a:t>Welk moment in je job ga je nooit vergeten?</a:t>
            </a:r>
            <a:endParaRPr lang="nl-NL" b="1" dirty="0">
              <a:solidFill>
                <a:schemeClr val="accent1"/>
              </a:solidFill>
            </a:endParaRPr>
          </a:p>
          <a:p>
            <a:pPr marL="342900" indent="-342900">
              <a:buFont typeface="Arial" panose="020B0604020202020204" pitchFamily="34" charset="0"/>
              <a:buChar char="•"/>
            </a:pPr>
            <a:r>
              <a:rPr lang="nl-NL" dirty="0">
                <a:hlinkClick r:id="rId9" action="ppaction://hlinksldjump"/>
              </a:rPr>
              <a:t>Wanneer glimlach jij tijdens je job?</a:t>
            </a:r>
            <a:endParaRPr lang="nl-NL" dirty="0"/>
          </a:p>
          <a:p>
            <a:pPr marL="342900" indent="-342900">
              <a:buFont typeface="Arial" panose="020B0604020202020204" pitchFamily="34" charset="0"/>
              <a:buChar char="•"/>
            </a:pPr>
            <a:r>
              <a:rPr lang="nl-NL" dirty="0">
                <a:hlinkClick r:id="rId10" action="ppaction://hlinksldjump"/>
              </a:rPr>
              <a:t>Wat maakt werken bij Familiehulp zo speciaal?</a:t>
            </a:r>
            <a:endParaRPr lang="nl-NL" dirty="0"/>
          </a:p>
          <a:p>
            <a:pPr marL="342900" indent="-342900">
              <a:buFont typeface="Arial" panose="020B0604020202020204" pitchFamily="34" charset="0"/>
              <a:buChar char="•"/>
            </a:pPr>
            <a:r>
              <a:rPr lang="nl-NL" dirty="0">
                <a:hlinkClick r:id="rId11" action="ppaction://hlinksldjump"/>
              </a:rPr>
              <a:t>Wat is jouw mooiste herinnering bij Familiehulp?</a:t>
            </a:r>
            <a:endParaRPr lang="nl-NL" dirty="0"/>
          </a:p>
          <a:p>
            <a:pPr marL="342900" indent="-342900">
              <a:buFont typeface="Arial" panose="020B0604020202020204" pitchFamily="34" charset="0"/>
              <a:buChar char="•"/>
            </a:pPr>
            <a:r>
              <a:rPr lang="nl-NL" dirty="0">
                <a:hlinkClick r:id="rId12" action="ppaction://hlinksldjump"/>
              </a:rPr>
              <a:t>Waarom ga je graag werken?</a:t>
            </a:r>
            <a:endParaRPr lang="nl-BE" dirty="0"/>
          </a:p>
        </p:txBody>
      </p:sp>
    </p:spTree>
    <p:extLst>
      <p:ext uri="{BB962C8B-B14F-4D97-AF65-F5344CB8AC3E}">
        <p14:creationId xmlns:p14="http://schemas.microsoft.com/office/powerpoint/2010/main" val="102458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72AE0-A385-CA7A-D8A7-EAEE8B426839}"/>
            </a:ext>
          </a:extLst>
        </p:cNvPr>
        <p:cNvGrpSpPr/>
        <p:nvPr/>
      </p:nvGrpSpPr>
      <p:grpSpPr>
        <a:xfrm>
          <a:off x="0" y="0"/>
          <a:ext cx="0" cy="0"/>
          <a:chOff x="0" y="0"/>
          <a:chExt cx="0" cy="0"/>
        </a:xfrm>
      </p:grpSpPr>
      <p:pic>
        <p:nvPicPr>
          <p:cNvPr id="8" name="Onlinemedia 7" title="Ontdek hoe Noa werkgeluk ervaart als consulent dienstencheques bij Familiehulp.">
            <a:hlinkClick r:id="" action="ppaction://media"/>
            <a:extLst>
              <a:ext uri="{FF2B5EF4-FFF2-40B4-BE49-F238E27FC236}">
                <a16:creationId xmlns:a16="http://schemas.microsoft.com/office/drawing/2014/main" id="{F307268C-BA71-DC5F-1A7B-CDAD91235C92}"/>
              </a:ext>
            </a:extLst>
          </p:cNvPr>
          <p:cNvPicPr>
            <a:picLocks noRot="1" noChangeAspect="1"/>
          </p:cNvPicPr>
          <p:nvPr>
            <a:videoFile r:link="rId1"/>
          </p:nvPr>
        </p:nvPicPr>
        <p:blipFill>
          <a:blip r:embed="rId4"/>
          <a:stretch>
            <a:fillRect/>
          </a:stretch>
        </p:blipFill>
        <p:spPr>
          <a:xfrm>
            <a:off x="6405722" y="1100138"/>
            <a:ext cx="3046060" cy="5395234"/>
          </a:xfrm>
          <a:prstGeom prst="rect">
            <a:avLst/>
          </a:prstGeom>
        </p:spPr>
      </p:pic>
      <p:sp>
        <p:nvSpPr>
          <p:cNvPr id="2" name="Titel 1">
            <a:extLst>
              <a:ext uri="{FF2B5EF4-FFF2-40B4-BE49-F238E27FC236}">
                <a16:creationId xmlns:a16="http://schemas.microsoft.com/office/drawing/2014/main" id="{C9CA023C-5E08-DFA3-98C5-B204E4491B52}"/>
              </a:ext>
            </a:extLst>
          </p:cNvPr>
          <p:cNvSpPr>
            <a:spLocks noGrp="1"/>
          </p:cNvSpPr>
          <p:nvPr>
            <p:ph type="title"/>
          </p:nvPr>
        </p:nvSpPr>
        <p:spPr/>
        <p:txBody>
          <a:bodyPr>
            <a:normAutofit fontScale="90000"/>
          </a:bodyPr>
          <a:lstStyle/>
          <a:p>
            <a:pPr algn="l"/>
            <a:r>
              <a:rPr lang="nl-NL" sz="2800" b="1" dirty="0">
                <a:solidFill>
                  <a:srgbClr val="EB4D96"/>
                </a:solidFill>
                <a:latin typeface="Nunito" pitchFamily="2" charset="0"/>
              </a:rPr>
              <a:t>Samen groeien we vanaf je eerste dag !</a:t>
            </a:r>
            <a:br>
              <a:rPr lang="nl-NL" sz="2800" b="1" dirty="0">
                <a:solidFill>
                  <a:srgbClr val="EB4D96"/>
                </a:solidFill>
                <a:latin typeface="Nunito" pitchFamily="2" charset="0"/>
              </a:rPr>
            </a:br>
            <a:r>
              <a:rPr lang="nl-NL" sz="2800" b="1" dirty="0">
                <a:solidFill>
                  <a:srgbClr val="EB4D96"/>
                </a:solidFill>
                <a:latin typeface="Nunito" pitchFamily="2" charset="0"/>
              </a:rPr>
              <a:t>Samen maken we werk van je werkgeluk.</a:t>
            </a:r>
            <a:endParaRPr lang="nl-BE" sz="2800" b="1" dirty="0">
              <a:solidFill>
                <a:srgbClr val="EB4D96"/>
              </a:solidFill>
              <a:latin typeface="Nunito" pitchFamily="2" charset="0"/>
            </a:endParaRPr>
          </a:p>
        </p:txBody>
      </p:sp>
      <p:pic>
        <p:nvPicPr>
          <p:cNvPr id="5" name="Afbeelding 4" descr="Afbeelding met Menselijk gezicht, vrouw, persoon, kleding&#10;&#10;Door AI gegenereerde inhoud is mogelijk onjuist.">
            <a:extLst>
              <a:ext uri="{FF2B5EF4-FFF2-40B4-BE49-F238E27FC236}">
                <a16:creationId xmlns:a16="http://schemas.microsoft.com/office/drawing/2014/main" id="{92F8B93D-7A01-AD8D-1AE7-333FEE7D62A5}"/>
              </a:ext>
            </a:extLst>
          </p:cNvPr>
          <p:cNvPicPr>
            <a:picLocks noChangeAspect="1"/>
          </p:cNvPicPr>
          <p:nvPr/>
        </p:nvPicPr>
        <p:blipFill>
          <a:blip r:embed="rId5" cstate="screen">
            <a:extLst>
              <a:ext uri="{28A0092B-C50C-407E-A947-70E740481C1C}">
                <a14:useLocalDpi xmlns:a14="http://schemas.microsoft.com/office/drawing/2010/main" val="0"/>
              </a:ext>
            </a:extLst>
          </a:blip>
          <a:srcRect l="35066" t="24627"/>
          <a:stretch>
            <a:fillRect/>
          </a:stretch>
        </p:blipFill>
        <p:spPr>
          <a:xfrm>
            <a:off x="9251576" y="3248808"/>
            <a:ext cx="6298766" cy="5169049"/>
          </a:xfrm>
          <a:prstGeom prst="rect">
            <a:avLst/>
          </a:prstGeom>
        </p:spPr>
      </p:pic>
      <p:sp>
        <p:nvSpPr>
          <p:cNvPr id="11" name="Tijdelijke aanduiding voor tekst 6">
            <a:extLst>
              <a:ext uri="{FF2B5EF4-FFF2-40B4-BE49-F238E27FC236}">
                <a16:creationId xmlns:a16="http://schemas.microsoft.com/office/drawing/2014/main" id="{3C51C39D-6D4A-ED3B-0C3F-37AE1A2DE30B}"/>
              </a:ext>
            </a:extLst>
          </p:cNvPr>
          <p:cNvSpPr txBox="1">
            <a:spLocks/>
          </p:cNvSpPr>
          <p:nvPr/>
        </p:nvSpPr>
        <p:spPr>
          <a:xfrm>
            <a:off x="434275" y="2321913"/>
            <a:ext cx="6171653" cy="384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6">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nl-NL" dirty="0">
                <a:hlinkClick r:id="rId6" action="ppaction://hlinksldjump"/>
              </a:rPr>
              <a:t>Wat motiveert jou in je job?</a:t>
            </a:r>
            <a:endParaRPr lang="nl-NL" dirty="0"/>
          </a:p>
          <a:p>
            <a:pPr marL="342900" indent="-342900">
              <a:buFont typeface="Arial" panose="020B0604020202020204" pitchFamily="34" charset="0"/>
              <a:buChar char="•"/>
            </a:pPr>
            <a:r>
              <a:rPr lang="nl-NL" dirty="0">
                <a:hlinkClick r:id="rId7" action="ppaction://hlinksldjump"/>
              </a:rPr>
              <a:t>Wat vind jij het mooiste aan je job?</a:t>
            </a:r>
            <a:endParaRPr lang="nl-NL" dirty="0"/>
          </a:p>
          <a:p>
            <a:pPr marL="342900" indent="-342900">
              <a:buFont typeface="Arial" panose="020B0604020202020204" pitchFamily="34" charset="0"/>
              <a:buChar char="•"/>
            </a:pPr>
            <a:r>
              <a:rPr lang="nl-NL" dirty="0">
                <a:hlinkClick r:id="rId8" action="ppaction://hlinksldjump"/>
              </a:rPr>
              <a:t>Welk moment in je job ga je nooit vergeten?</a:t>
            </a:r>
            <a:endParaRPr lang="nl-NL" dirty="0"/>
          </a:p>
          <a:p>
            <a:pPr marL="342900" indent="-342900">
              <a:buFont typeface="Arial" panose="020B0604020202020204" pitchFamily="34" charset="0"/>
              <a:buChar char="•"/>
            </a:pPr>
            <a:r>
              <a:rPr lang="nl-NL" b="1" dirty="0">
                <a:solidFill>
                  <a:schemeClr val="accent1"/>
                </a:solidFill>
                <a:hlinkClick r:id="rId9" action="ppaction://hlinksldjump">
                  <a:extLst>
                    <a:ext uri="{A12FA001-AC4F-418D-AE19-62706E023703}">
                      <ahyp:hlinkClr xmlns:ahyp="http://schemas.microsoft.com/office/drawing/2018/hyperlinkcolor" val="tx"/>
                    </a:ext>
                  </a:extLst>
                </a:hlinkClick>
              </a:rPr>
              <a:t>Wanneer glimlach jij tijdens je job?</a:t>
            </a:r>
            <a:endParaRPr lang="nl-NL" b="1" dirty="0">
              <a:solidFill>
                <a:schemeClr val="accent1"/>
              </a:solidFill>
            </a:endParaRPr>
          </a:p>
          <a:p>
            <a:pPr marL="342900" indent="-342900">
              <a:buFont typeface="Arial" panose="020B0604020202020204" pitchFamily="34" charset="0"/>
              <a:buChar char="•"/>
            </a:pPr>
            <a:r>
              <a:rPr lang="nl-NL" dirty="0">
                <a:hlinkClick r:id="rId10" action="ppaction://hlinksldjump"/>
              </a:rPr>
              <a:t>Wat maakt werken bij Familiehulp zo speciaal?</a:t>
            </a:r>
            <a:endParaRPr lang="nl-NL" dirty="0"/>
          </a:p>
          <a:p>
            <a:pPr marL="342900" indent="-342900">
              <a:buFont typeface="Arial" panose="020B0604020202020204" pitchFamily="34" charset="0"/>
              <a:buChar char="•"/>
            </a:pPr>
            <a:r>
              <a:rPr lang="nl-NL" dirty="0">
                <a:hlinkClick r:id="rId11" action="ppaction://hlinksldjump"/>
              </a:rPr>
              <a:t>Wat is jouw mooiste herinnering bij Familiehulp?</a:t>
            </a:r>
            <a:endParaRPr lang="nl-NL" dirty="0"/>
          </a:p>
          <a:p>
            <a:pPr marL="342900" indent="-342900">
              <a:buFont typeface="Arial" panose="020B0604020202020204" pitchFamily="34" charset="0"/>
              <a:buChar char="•"/>
            </a:pPr>
            <a:r>
              <a:rPr lang="nl-NL" dirty="0">
                <a:hlinkClick r:id="rId12" action="ppaction://hlinksldjump"/>
              </a:rPr>
              <a:t>Waarom ga je graag werken?</a:t>
            </a:r>
            <a:endParaRPr lang="nl-BE" dirty="0"/>
          </a:p>
        </p:txBody>
      </p:sp>
    </p:spTree>
    <p:extLst>
      <p:ext uri="{BB962C8B-B14F-4D97-AF65-F5344CB8AC3E}">
        <p14:creationId xmlns:p14="http://schemas.microsoft.com/office/powerpoint/2010/main" val="393861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72AE0-A385-CA7A-D8A7-EAEE8B4268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9CA023C-5E08-DFA3-98C5-B204E4491B52}"/>
              </a:ext>
            </a:extLst>
          </p:cNvPr>
          <p:cNvSpPr>
            <a:spLocks noGrp="1"/>
          </p:cNvSpPr>
          <p:nvPr>
            <p:ph type="title"/>
          </p:nvPr>
        </p:nvSpPr>
        <p:spPr/>
        <p:txBody>
          <a:bodyPr>
            <a:normAutofit fontScale="90000"/>
          </a:bodyPr>
          <a:lstStyle/>
          <a:p>
            <a:pPr algn="l"/>
            <a:r>
              <a:rPr lang="nl-NL" sz="2800" b="1" dirty="0">
                <a:solidFill>
                  <a:srgbClr val="EB4D96"/>
                </a:solidFill>
                <a:latin typeface="Nunito" pitchFamily="2" charset="0"/>
              </a:rPr>
              <a:t>Samen groeien we vanaf je eerste dag !</a:t>
            </a:r>
            <a:br>
              <a:rPr lang="nl-NL" sz="2800" b="1" dirty="0">
                <a:solidFill>
                  <a:srgbClr val="EB4D96"/>
                </a:solidFill>
                <a:latin typeface="Nunito" pitchFamily="2" charset="0"/>
              </a:rPr>
            </a:br>
            <a:r>
              <a:rPr lang="nl-NL" sz="2800" b="1" dirty="0">
                <a:solidFill>
                  <a:srgbClr val="EB4D96"/>
                </a:solidFill>
                <a:latin typeface="Nunito" pitchFamily="2" charset="0"/>
              </a:rPr>
              <a:t>Samen maken we werk van je werkgeluk.</a:t>
            </a:r>
            <a:endParaRPr lang="nl-BE" sz="2800" b="1" dirty="0">
              <a:solidFill>
                <a:srgbClr val="EB4D96"/>
              </a:solidFill>
              <a:latin typeface="Nunito" pitchFamily="2" charset="0"/>
            </a:endParaRPr>
          </a:p>
        </p:txBody>
      </p:sp>
      <p:pic>
        <p:nvPicPr>
          <p:cNvPr id="6" name="Onlinemedia 5" title="Wat maakt werken bij Familiehulp zo speciaal?">
            <a:hlinkClick r:id="" action="ppaction://media"/>
            <a:extLst>
              <a:ext uri="{FF2B5EF4-FFF2-40B4-BE49-F238E27FC236}">
                <a16:creationId xmlns:a16="http://schemas.microsoft.com/office/drawing/2014/main" id="{CE54717A-E909-B5D8-A0B7-FFC71EA4BB6C}"/>
              </a:ext>
            </a:extLst>
          </p:cNvPr>
          <p:cNvPicPr>
            <a:picLocks noRot="1" noChangeAspect="1"/>
          </p:cNvPicPr>
          <p:nvPr>
            <a:videoFile r:link="rId1"/>
          </p:nvPr>
        </p:nvPicPr>
        <p:blipFill>
          <a:blip r:embed="rId4"/>
          <a:stretch>
            <a:fillRect/>
          </a:stretch>
        </p:blipFill>
        <p:spPr>
          <a:xfrm>
            <a:off x="6219972" y="1260088"/>
            <a:ext cx="3023085" cy="5354541"/>
          </a:xfrm>
          <a:prstGeom prst="rect">
            <a:avLst/>
          </a:prstGeom>
        </p:spPr>
      </p:pic>
      <p:pic>
        <p:nvPicPr>
          <p:cNvPr id="5" name="Afbeelding 4" descr="Afbeelding met Menselijk gezicht, vrouw, persoon, kleding&#10;&#10;Door AI gegenereerde inhoud is mogelijk onjuist.">
            <a:extLst>
              <a:ext uri="{FF2B5EF4-FFF2-40B4-BE49-F238E27FC236}">
                <a16:creationId xmlns:a16="http://schemas.microsoft.com/office/drawing/2014/main" id="{92F8B93D-7A01-AD8D-1AE7-333FEE7D62A5}"/>
              </a:ext>
            </a:extLst>
          </p:cNvPr>
          <p:cNvPicPr>
            <a:picLocks noChangeAspect="1"/>
          </p:cNvPicPr>
          <p:nvPr/>
        </p:nvPicPr>
        <p:blipFill>
          <a:blip r:embed="rId5" cstate="screen">
            <a:extLst>
              <a:ext uri="{28A0092B-C50C-407E-A947-70E740481C1C}">
                <a14:useLocalDpi xmlns:a14="http://schemas.microsoft.com/office/drawing/2010/main" val="0"/>
              </a:ext>
            </a:extLst>
          </a:blip>
          <a:srcRect l="35066" t="24627"/>
          <a:stretch>
            <a:fillRect/>
          </a:stretch>
        </p:blipFill>
        <p:spPr>
          <a:xfrm>
            <a:off x="9251576" y="3248808"/>
            <a:ext cx="6298766" cy="5169049"/>
          </a:xfrm>
          <a:prstGeom prst="rect">
            <a:avLst/>
          </a:prstGeom>
        </p:spPr>
      </p:pic>
      <p:sp>
        <p:nvSpPr>
          <p:cNvPr id="8" name="Tijdelijke aanduiding voor tekst 6">
            <a:extLst>
              <a:ext uri="{FF2B5EF4-FFF2-40B4-BE49-F238E27FC236}">
                <a16:creationId xmlns:a16="http://schemas.microsoft.com/office/drawing/2014/main" id="{11005433-DD23-B30D-44E3-C4499A9863E4}"/>
              </a:ext>
            </a:extLst>
          </p:cNvPr>
          <p:cNvSpPr txBox="1">
            <a:spLocks/>
          </p:cNvSpPr>
          <p:nvPr/>
        </p:nvSpPr>
        <p:spPr>
          <a:xfrm>
            <a:off x="434275" y="2321913"/>
            <a:ext cx="6171653" cy="384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6">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nl-NL" dirty="0">
                <a:hlinkClick r:id="rId6" action="ppaction://hlinksldjump"/>
              </a:rPr>
              <a:t>Wat motiveert jou in je job?</a:t>
            </a:r>
            <a:endParaRPr lang="nl-NL" dirty="0"/>
          </a:p>
          <a:p>
            <a:pPr marL="342900" indent="-342900">
              <a:buFont typeface="Arial" panose="020B0604020202020204" pitchFamily="34" charset="0"/>
              <a:buChar char="•"/>
            </a:pPr>
            <a:r>
              <a:rPr lang="nl-NL" dirty="0">
                <a:hlinkClick r:id="rId7" action="ppaction://hlinksldjump"/>
              </a:rPr>
              <a:t>Wat vind jij het mooiste aan je job?</a:t>
            </a:r>
            <a:endParaRPr lang="nl-NL" dirty="0"/>
          </a:p>
          <a:p>
            <a:pPr marL="342900" indent="-342900">
              <a:buFont typeface="Arial" panose="020B0604020202020204" pitchFamily="34" charset="0"/>
              <a:buChar char="•"/>
            </a:pPr>
            <a:r>
              <a:rPr lang="nl-NL" dirty="0">
                <a:hlinkClick r:id="rId8" action="ppaction://hlinksldjump"/>
              </a:rPr>
              <a:t>Welk moment in je job ga je nooit vergeten?</a:t>
            </a:r>
            <a:endParaRPr lang="nl-NL" dirty="0"/>
          </a:p>
          <a:p>
            <a:pPr marL="342900" indent="-342900">
              <a:buFont typeface="Arial" panose="020B0604020202020204" pitchFamily="34" charset="0"/>
              <a:buChar char="•"/>
            </a:pPr>
            <a:r>
              <a:rPr lang="nl-NL" dirty="0">
                <a:hlinkClick r:id="rId9" action="ppaction://hlinksldjump"/>
              </a:rPr>
              <a:t>Wanneer glimlach jij tijdens je job?</a:t>
            </a:r>
            <a:endParaRPr lang="nl-NL" dirty="0"/>
          </a:p>
          <a:p>
            <a:pPr marL="342900" indent="-342900">
              <a:buFont typeface="Arial" panose="020B0604020202020204" pitchFamily="34" charset="0"/>
              <a:buChar char="•"/>
            </a:pPr>
            <a:r>
              <a:rPr lang="nl-NL" b="1" dirty="0">
                <a:solidFill>
                  <a:schemeClr val="accent1"/>
                </a:solidFill>
                <a:hlinkClick r:id="rId10" action="ppaction://hlinksldjump">
                  <a:extLst>
                    <a:ext uri="{A12FA001-AC4F-418D-AE19-62706E023703}">
                      <ahyp:hlinkClr xmlns:ahyp="http://schemas.microsoft.com/office/drawing/2018/hyperlinkcolor" val="tx"/>
                    </a:ext>
                  </a:extLst>
                </a:hlinkClick>
              </a:rPr>
              <a:t>Wat maakt werken bij Familiehulp zo speciaal?</a:t>
            </a:r>
            <a:endParaRPr lang="nl-NL" b="1" dirty="0">
              <a:solidFill>
                <a:schemeClr val="accent1"/>
              </a:solidFill>
            </a:endParaRPr>
          </a:p>
          <a:p>
            <a:pPr marL="342900" indent="-342900">
              <a:buFont typeface="Arial" panose="020B0604020202020204" pitchFamily="34" charset="0"/>
              <a:buChar char="•"/>
            </a:pPr>
            <a:r>
              <a:rPr lang="nl-NL" dirty="0">
                <a:hlinkClick r:id="rId11" action="ppaction://hlinksldjump"/>
              </a:rPr>
              <a:t>Wat is jouw mooiste herinnering bij Familiehulp?</a:t>
            </a:r>
            <a:endParaRPr lang="nl-NL" dirty="0"/>
          </a:p>
          <a:p>
            <a:pPr marL="342900" indent="-342900">
              <a:buFont typeface="Arial" panose="020B0604020202020204" pitchFamily="34" charset="0"/>
              <a:buChar char="•"/>
            </a:pPr>
            <a:r>
              <a:rPr lang="nl-NL" dirty="0">
                <a:hlinkClick r:id="rId12" action="ppaction://hlinksldjump"/>
              </a:rPr>
              <a:t>Waarom ga je graag werken?</a:t>
            </a:r>
            <a:endParaRPr lang="nl-BE" dirty="0"/>
          </a:p>
        </p:txBody>
      </p:sp>
    </p:spTree>
    <p:extLst>
      <p:ext uri="{BB962C8B-B14F-4D97-AF65-F5344CB8AC3E}">
        <p14:creationId xmlns:p14="http://schemas.microsoft.com/office/powerpoint/2010/main" val="1037324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72AE0-A385-CA7A-D8A7-EAEE8B42683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9CA023C-5E08-DFA3-98C5-B204E4491B52}"/>
              </a:ext>
            </a:extLst>
          </p:cNvPr>
          <p:cNvSpPr>
            <a:spLocks noGrp="1"/>
          </p:cNvSpPr>
          <p:nvPr>
            <p:ph type="title"/>
          </p:nvPr>
        </p:nvSpPr>
        <p:spPr/>
        <p:txBody>
          <a:bodyPr>
            <a:normAutofit fontScale="90000"/>
          </a:bodyPr>
          <a:lstStyle/>
          <a:p>
            <a:pPr algn="l"/>
            <a:r>
              <a:rPr lang="nl-NL" sz="2800" b="1" dirty="0">
                <a:solidFill>
                  <a:srgbClr val="EB4D96"/>
                </a:solidFill>
                <a:latin typeface="Nunito" pitchFamily="2" charset="0"/>
              </a:rPr>
              <a:t>Samen groeien we vanaf je eerste dag !</a:t>
            </a:r>
            <a:br>
              <a:rPr lang="nl-NL" sz="2800" b="1" dirty="0">
                <a:solidFill>
                  <a:srgbClr val="EB4D96"/>
                </a:solidFill>
                <a:latin typeface="Nunito" pitchFamily="2" charset="0"/>
              </a:rPr>
            </a:br>
            <a:r>
              <a:rPr lang="nl-NL" sz="2800" b="1" dirty="0">
                <a:solidFill>
                  <a:srgbClr val="EB4D96"/>
                </a:solidFill>
                <a:latin typeface="Nunito" pitchFamily="2" charset="0"/>
              </a:rPr>
              <a:t>Samen maken we werk van je werkgeluk.</a:t>
            </a:r>
            <a:endParaRPr lang="nl-BE" sz="2800" b="1" dirty="0">
              <a:solidFill>
                <a:srgbClr val="EB4D96"/>
              </a:solidFill>
              <a:latin typeface="Nunito" pitchFamily="2" charset="0"/>
            </a:endParaRPr>
          </a:p>
        </p:txBody>
      </p:sp>
      <p:pic>
        <p:nvPicPr>
          <p:cNvPr id="4" name="Afbeelding 3" descr="Afbeelding met Menselijk gezicht, vrouw, persoon, kleding&#10;&#10;Door AI gegenereerde inhoud is mogelijk onjuist.">
            <a:extLst>
              <a:ext uri="{FF2B5EF4-FFF2-40B4-BE49-F238E27FC236}">
                <a16:creationId xmlns:a16="http://schemas.microsoft.com/office/drawing/2014/main" id="{9D202F93-DACE-D849-BA2B-8F071D663EFB}"/>
              </a:ext>
            </a:extLst>
          </p:cNvPr>
          <p:cNvPicPr>
            <a:picLocks noChangeAspect="1"/>
          </p:cNvPicPr>
          <p:nvPr/>
        </p:nvPicPr>
        <p:blipFill>
          <a:blip r:embed="rId4" cstate="screen">
            <a:extLst>
              <a:ext uri="{28A0092B-C50C-407E-A947-70E740481C1C}">
                <a14:useLocalDpi xmlns:a14="http://schemas.microsoft.com/office/drawing/2010/main" val="0"/>
              </a:ext>
            </a:extLst>
          </a:blip>
          <a:srcRect l="35066" t="24627"/>
          <a:stretch>
            <a:fillRect/>
          </a:stretch>
        </p:blipFill>
        <p:spPr>
          <a:xfrm>
            <a:off x="9251576" y="3248808"/>
            <a:ext cx="6298766" cy="5169049"/>
          </a:xfrm>
          <a:prstGeom prst="rect">
            <a:avLst/>
          </a:prstGeom>
        </p:spPr>
      </p:pic>
      <p:pic>
        <p:nvPicPr>
          <p:cNvPr id="5" name="Onlinemedia 4" title="Wat is jouw mooiste herinnering bij Familiehulp?">
            <a:hlinkClick r:id="" action="ppaction://media"/>
            <a:extLst>
              <a:ext uri="{FF2B5EF4-FFF2-40B4-BE49-F238E27FC236}">
                <a16:creationId xmlns:a16="http://schemas.microsoft.com/office/drawing/2014/main" id="{9748B2C7-F76C-8EAA-2DC7-703CDCDDF138}"/>
              </a:ext>
            </a:extLst>
          </p:cNvPr>
          <p:cNvPicPr>
            <a:picLocks noRot="1" noChangeAspect="1"/>
          </p:cNvPicPr>
          <p:nvPr>
            <a:videoFile r:link="rId1"/>
          </p:nvPr>
        </p:nvPicPr>
        <p:blipFill>
          <a:blip r:embed="rId5"/>
          <a:stretch>
            <a:fillRect/>
          </a:stretch>
        </p:blipFill>
        <p:spPr>
          <a:xfrm>
            <a:off x="6383135" y="1139380"/>
            <a:ext cx="3091235" cy="5475249"/>
          </a:xfrm>
          <a:prstGeom prst="rect">
            <a:avLst/>
          </a:prstGeom>
        </p:spPr>
      </p:pic>
      <p:sp>
        <p:nvSpPr>
          <p:cNvPr id="9" name="Tijdelijke aanduiding voor tekst 6">
            <a:extLst>
              <a:ext uri="{FF2B5EF4-FFF2-40B4-BE49-F238E27FC236}">
                <a16:creationId xmlns:a16="http://schemas.microsoft.com/office/drawing/2014/main" id="{514F6EA7-036E-A2E4-9528-F27F1A90DBBF}"/>
              </a:ext>
            </a:extLst>
          </p:cNvPr>
          <p:cNvSpPr txBox="1">
            <a:spLocks/>
          </p:cNvSpPr>
          <p:nvPr/>
        </p:nvSpPr>
        <p:spPr>
          <a:xfrm>
            <a:off x="434275" y="2321913"/>
            <a:ext cx="6171653" cy="384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6">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nl-NL" dirty="0">
                <a:hlinkClick r:id="rId6" action="ppaction://hlinksldjump"/>
              </a:rPr>
              <a:t>Wat motiveert jou in je job?</a:t>
            </a:r>
            <a:endParaRPr lang="nl-NL" dirty="0"/>
          </a:p>
          <a:p>
            <a:pPr marL="342900" indent="-342900">
              <a:buFont typeface="Arial" panose="020B0604020202020204" pitchFamily="34" charset="0"/>
              <a:buChar char="•"/>
            </a:pPr>
            <a:r>
              <a:rPr lang="nl-NL" dirty="0">
                <a:hlinkClick r:id="rId7" action="ppaction://hlinksldjump"/>
              </a:rPr>
              <a:t>Wat vind jij het mooiste aan je job?</a:t>
            </a:r>
            <a:endParaRPr lang="nl-NL" dirty="0"/>
          </a:p>
          <a:p>
            <a:pPr marL="342900" indent="-342900">
              <a:buFont typeface="Arial" panose="020B0604020202020204" pitchFamily="34" charset="0"/>
              <a:buChar char="•"/>
            </a:pPr>
            <a:r>
              <a:rPr lang="nl-NL" dirty="0">
                <a:hlinkClick r:id="rId8" action="ppaction://hlinksldjump"/>
              </a:rPr>
              <a:t>Welk moment in je job ga je nooit vergeten?</a:t>
            </a:r>
            <a:endParaRPr lang="nl-NL" dirty="0"/>
          </a:p>
          <a:p>
            <a:pPr marL="342900" indent="-342900">
              <a:buFont typeface="Arial" panose="020B0604020202020204" pitchFamily="34" charset="0"/>
              <a:buChar char="•"/>
            </a:pPr>
            <a:r>
              <a:rPr lang="nl-NL" dirty="0">
                <a:hlinkClick r:id="rId9" action="ppaction://hlinksldjump"/>
              </a:rPr>
              <a:t>Wanneer glimlach jij tijdens je job?</a:t>
            </a:r>
            <a:endParaRPr lang="nl-NL" dirty="0"/>
          </a:p>
          <a:p>
            <a:pPr marL="342900" indent="-342900">
              <a:buFont typeface="Arial" panose="020B0604020202020204" pitchFamily="34" charset="0"/>
              <a:buChar char="•"/>
            </a:pPr>
            <a:r>
              <a:rPr lang="nl-NL" dirty="0">
                <a:hlinkClick r:id="rId10" action="ppaction://hlinksldjump"/>
              </a:rPr>
              <a:t>Wat maakt werken bij Familiehulp zo speciaal?</a:t>
            </a:r>
            <a:endParaRPr lang="nl-NL" dirty="0"/>
          </a:p>
          <a:p>
            <a:pPr marL="342900" indent="-342900">
              <a:buFont typeface="Arial" panose="020B0604020202020204" pitchFamily="34" charset="0"/>
              <a:buChar char="•"/>
            </a:pPr>
            <a:r>
              <a:rPr lang="nl-NL" b="1" dirty="0">
                <a:solidFill>
                  <a:schemeClr val="accent1"/>
                </a:solidFill>
                <a:hlinkClick r:id="rId11" action="ppaction://hlinksldjump">
                  <a:extLst>
                    <a:ext uri="{A12FA001-AC4F-418D-AE19-62706E023703}">
                      <ahyp:hlinkClr xmlns:ahyp="http://schemas.microsoft.com/office/drawing/2018/hyperlinkcolor" val="tx"/>
                    </a:ext>
                  </a:extLst>
                </a:hlinkClick>
              </a:rPr>
              <a:t>Wat is jouw mooiste herinnering bij Familiehulp?</a:t>
            </a:r>
            <a:endParaRPr lang="nl-NL" b="1" dirty="0">
              <a:solidFill>
                <a:schemeClr val="accent1"/>
              </a:solidFill>
            </a:endParaRPr>
          </a:p>
          <a:p>
            <a:pPr marL="342900" indent="-342900">
              <a:buFont typeface="Arial" panose="020B0604020202020204" pitchFamily="34" charset="0"/>
              <a:buChar char="•"/>
            </a:pPr>
            <a:r>
              <a:rPr lang="nl-NL" dirty="0">
                <a:hlinkClick r:id="rId12" action="ppaction://hlinksldjump"/>
              </a:rPr>
              <a:t>Waarom ga je graag werken?</a:t>
            </a:r>
            <a:endParaRPr lang="nl-BE" dirty="0"/>
          </a:p>
        </p:txBody>
      </p:sp>
    </p:spTree>
    <p:extLst>
      <p:ext uri="{BB962C8B-B14F-4D97-AF65-F5344CB8AC3E}">
        <p14:creationId xmlns:p14="http://schemas.microsoft.com/office/powerpoint/2010/main" val="392833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72AE0-A385-CA7A-D8A7-EAEE8B426839}"/>
            </a:ext>
          </a:extLst>
        </p:cNvPr>
        <p:cNvGrpSpPr/>
        <p:nvPr/>
      </p:nvGrpSpPr>
      <p:grpSpPr>
        <a:xfrm>
          <a:off x="0" y="0"/>
          <a:ext cx="0" cy="0"/>
          <a:chOff x="0" y="0"/>
          <a:chExt cx="0" cy="0"/>
        </a:xfrm>
      </p:grpSpPr>
      <p:pic>
        <p:nvPicPr>
          <p:cNvPr id="3" name="Onlinemedia 2" title="Ontdek hoe Magali werkgeluk ervaart als coach dienstencheques bij Familiehulp.">
            <a:hlinkClick r:id="" action="ppaction://media"/>
            <a:extLst>
              <a:ext uri="{FF2B5EF4-FFF2-40B4-BE49-F238E27FC236}">
                <a16:creationId xmlns:a16="http://schemas.microsoft.com/office/drawing/2014/main" id="{6ABE7FFD-C176-FD20-9BD8-A45C2F04E370}"/>
              </a:ext>
            </a:extLst>
          </p:cNvPr>
          <p:cNvPicPr>
            <a:picLocks noRot="1" noChangeAspect="1"/>
          </p:cNvPicPr>
          <p:nvPr>
            <a:videoFile r:link="rId1"/>
          </p:nvPr>
        </p:nvPicPr>
        <p:blipFill>
          <a:blip r:embed="rId4"/>
          <a:stretch>
            <a:fillRect/>
          </a:stretch>
        </p:blipFill>
        <p:spPr>
          <a:xfrm>
            <a:off x="6392579" y="1172834"/>
            <a:ext cx="3072347" cy="5441795"/>
          </a:xfrm>
          <a:prstGeom prst="rect">
            <a:avLst/>
          </a:prstGeom>
        </p:spPr>
      </p:pic>
      <p:sp>
        <p:nvSpPr>
          <p:cNvPr id="2" name="Titel 1">
            <a:extLst>
              <a:ext uri="{FF2B5EF4-FFF2-40B4-BE49-F238E27FC236}">
                <a16:creationId xmlns:a16="http://schemas.microsoft.com/office/drawing/2014/main" id="{C9CA023C-5E08-DFA3-98C5-B204E4491B52}"/>
              </a:ext>
            </a:extLst>
          </p:cNvPr>
          <p:cNvSpPr>
            <a:spLocks noGrp="1"/>
          </p:cNvSpPr>
          <p:nvPr>
            <p:ph type="title"/>
          </p:nvPr>
        </p:nvSpPr>
        <p:spPr/>
        <p:txBody>
          <a:bodyPr>
            <a:normAutofit fontScale="90000"/>
          </a:bodyPr>
          <a:lstStyle/>
          <a:p>
            <a:pPr algn="l"/>
            <a:r>
              <a:rPr lang="nl-NL" sz="2800" b="1" dirty="0">
                <a:solidFill>
                  <a:srgbClr val="EB4D96"/>
                </a:solidFill>
                <a:latin typeface="Nunito" pitchFamily="2" charset="0"/>
              </a:rPr>
              <a:t>Samen groeien we vanaf je eerste dag !</a:t>
            </a:r>
            <a:br>
              <a:rPr lang="nl-NL" sz="2800" b="1" dirty="0">
                <a:solidFill>
                  <a:srgbClr val="EB4D96"/>
                </a:solidFill>
                <a:latin typeface="Nunito" pitchFamily="2" charset="0"/>
              </a:rPr>
            </a:br>
            <a:r>
              <a:rPr lang="nl-NL" sz="2800" b="1" dirty="0">
                <a:solidFill>
                  <a:srgbClr val="EB4D96"/>
                </a:solidFill>
                <a:latin typeface="Nunito" pitchFamily="2" charset="0"/>
              </a:rPr>
              <a:t>Samen maken we werk van je werkgeluk.</a:t>
            </a:r>
            <a:endParaRPr lang="nl-BE" sz="2800" b="1" dirty="0">
              <a:solidFill>
                <a:srgbClr val="EB4D96"/>
              </a:solidFill>
              <a:latin typeface="Nunito" pitchFamily="2" charset="0"/>
            </a:endParaRPr>
          </a:p>
        </p:txBody>
      </p:sp>
      <p:pic>
        <p:nvPicPr>
          <p:cNvPr id="4" name="Afbeelding 3" descr="Afbeelding met Menselijk gezicht, vrouw, persoon, kleding&#10;&#10;Door AI gegenereerde inhoud is mogelijk onjuist.">
            <a:extLst>
              <a:ext uri="{FF2B5EF4-FFF2-40B4-BE49-F238E27FC236}">
                <a16:creationId xmlns:a16="http://schemas.microsoft.com/office/drawing/2014/main" id="{9D202F93-DACE-D849-BA2B-8F071D663EFB}"/>
              </a:ext>
            </a:extLst>
          </p:cNvPr>
          <p:cNvPicPr>
            <a:picLocks noChangeAspect="1"/>
          </p:cNvPicPr>
          <p:nvPr/>
        </p:nvPicPr>
        <p:blipFill>
          <a:blip r:embed="rId5" cstate="screen">
            <a:extLst>
              <a:ext uri="{28A0092B-C50C-407E-A947-70E740481C1C}">
                <a14:useLocalDpi xmlns:a14="http://schemas.microsoft.com/office/drawing/2010/main" val="0"/>
              </a:ext>
            </a:extLst>
          </a:blip>
          <a:srcRect l="35066" t="24627"/>
          <a:stretch>
            <a:fillRect/>
          </a:stretch>
        </p:blipFill>
        <p:spPr>
          <a:xfrm>
            <a:off x="9251576" y="3248808"/>
            <a:ext cx="6298766" cy="5169049"/>
          </a:xfrm>
          <a:prstGeom prst="rect">
            <a:avLst/>
          </a:prstGeom>
        </p:spPr>
      </p:pic>
      <p:sp>
        <p:nvSpPr>
          <p:cNvPr id="9" name="Tijdelijke aanduiding voor tekst 6">
            <a:extLst>
              <a:ext uri="{FF2B5EF4-FFF2-40B4-BE49-F238E27FC236}">
                <a16:creationId xmlns:a16="http://schemas.microsoft.com/office/drawing/2014/main" id="{2A922AB0-2263-6858-00E4-8EC3C6A2798E}"/>
              </a:ext>
            </a:extLst>
          </p:cNvPr>
          <p:cNvSpPr txBox="1">
            <a:spLocks/>
          </p:cNvSpPr>
          <p:nvPr/>
        </p:nvSpPr>
        <p:spPr>
          <a:xfrm>
            <a:off x="434275" y="2321913"/>
            <a:ext cx="6171653" cy="384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6">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nl-NL" dirty="0">
                <a:hlinkClick r:id="rId6" action="ppaction://hlinksldjump"/>
              </a:rPr>
              <a:t>Wat motiveert jou in je job?</a:t>
            </a:r>
            <a:endParaRPr lang="nl-NL" dirty="0"/>
          </a:p>
          <a:p>
            <a:pPr marL="342900" indent="-342900">
              <a:buFont typeface="Arial" panose="020B0604020202020204" pitchFamily="34" charset="0"/>
              <a:buChar char="•"/>
            </a:pPr>
            <a:r>
              <a:rPr lang="nl-NL" dirty="0">
                <a:hlinkClick r:id="rId7" action="ppaction://hlinksldjump"/>
              </a:rPr>
              <a:t>Wat vind jij het mooiste aan je job?</a:t>
            </a:r>
            <a:endParaRPr lang="nl-NL" dirty="0"/>
          </a:p>
          <a:p>
            <a:pPr marL="342900" indent="-342900">
              <a:buFont typeface="Arial" panose="020B0604020202020204" pitchFamily="34" charset="0"/>
              <a:buChar char="•"/>
            </a:pPr>
            <a:r>
              <a:rPr lang="nl-NL" dirty="0">
                <a:hlinkClick r:id="rId8" action="ppaction://hlinksldjump"/>
              </a:rPr>
              <a:t>Welk moment in je job ga je nooit vergeten?</a:t>
            </a:r>
            <a:endParaRPr lang="nl-NL" dirty="0"/>
          </a:p>
          <a:p>
            <a:pPr marL="342900" indent="-342900">
              <a:buFont typeface="Arial" panose="020B0604020202020204" pitchFamily="34" charset="0"/>
              <a:buChar char="•"/>
            </a:pPr>
            <a:r>
              <a:rPr lang="nl-NL" dirty="0">
                <a:hlinkClick r:id="rId9" action="ppaction://hlinksldjump"/>
              </a:rPr>
              <a:t>Wanneer glimlach jij tijdens je job?</a:t>
            </a:r>
            <a:endParaRPr lang="nl-NL" dirty="0"/>
          </a:p>
          <a:p>
            <a:pPr marL="342900" indent="-342900">
              <a:buFont typeface="Arial" panose="020B0604020202020204" pitchFamily="34" charset="0"/>
              <a:buChar char="•"/>
            </a:pPr>
            <a:r>
              <a:rPr lang="nl-NL" dirty="0">
                <a:hlinkClick r:id="rId10" action="ppaction://hlinksldjump"/>
              </a:rPr>
              <a:t>Wat maakt werken bij Familiehulp zo speciaal?</a:t>
            </a:r>
            <a:endParaRPr lang="nl-NL" dirty="0"/>
          </a:p>
          <a:p>
            <a:pPr marL="342900" indent="-342900">
              <a:buFont typeface="Arial" panose="020B0604020202020204" pitchFamily="34" charset="0"/>
              <a:buChar char="•"/>
            </a:pPr>
            <a:r>
              <a:rPr lang="nl-NL" dirty="0">
                <a:hlinkClick r:id="rId11" action="ppaction://hlinksldjump"/>
              </a:rPr>
              <a:t>Wat is jouw mooiste herinnering bij Familiehulp?</a:t>
            </a:r>
            <a:endParaRPr lang="nl-NL" dirty="0"/>
          </a:p>
          <a:p>
            <a:pPr marL="342900" indent="-342900">
              <a:buFont typeface="Arial" panose="020B0604020202020204" pitchFamily="34" charset="0"/>
              <a:buChar char="•"/>
            </a:pPr>
            <a:r>
              <a:rPr lang="nl-NL" b="1" dirty="0">
                <a:solidFill>
                  <a:schemeClr val="accent1"/>
                </a:solidFill>
                <a:hlinkClick r:id="rId12" action="ppaction://hlinksldjump">
                  <a:extLst>
                    <a:ext uri="{A12FA001-AC4F-418D-AE19-62706E023703}">
                      <ahyp:hlinkClr xmlns:ahyp="http://schemas.microsoft.com/office/drawing/2018/hyperlinkcolor" val="tx"/>
                    </a:ext>
                  </a:extLst>
                </a:hlinkClick>
              </a:rPr>
              <a:t>Waarom ga je graag werken?</a:t>
            </a:r>
            <a:endParaRPr lang="nl-BE" b="1" dirty="0">
              <a:solidFill>
                <a:schemeClr val="accent1"/>
              </a:solidFill>
            </a:endParaRPr>
          </a:p>
        </p:txBody>
      </p:sp>
    </p:spTree>
    <p:extLst>
      <p:ext uri="{BB962C8B-B14F-4D97-AF65-F5344CB8AC3E}">
        <p14:creationId xmlns:p14="http://schemas.microsoft.com/office/powerpoint/2010/main" val="346557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hthoek 12"/>
          <p:cNvSpPr/>
          <p:nvPr/>
        </p:nvSpPr>
        <p:spPr>
          <a:xfrm>
            <a:off x="7249822" y="4956814"/>
            <a:ext cx="5242224" cy="954107"/>
          </a:xfrm>
          <a:prstGeom prst="rect">
            <a:avLst/>
          </a:prstGeom>
        </p:spPr>
        <p:txBody>
          <a:bodyPr wrap="square">
            <a:spAutoFit/>
          </a:bodyPr>
          <a:lstStyle/>
          <a:p>
            <a:r>
              <a:rPr lang="nl-BE" sz="3200" b="1" dirty="0">
                <a:solidFill>
                  <a:srgbClr val="EB4D96"/>
                </a:solidFill>
                <a:latin typeface="Nunito" pitchFamily="2" charset="0"/>
              </a:rPr>
              <a:t>Familiehulp.be/jobs</a:t>
            </a:r>
          </a:p>
          <a:p>
            <a:r>
              <a:rPr lang="nl-BE" sz="2400" b="1" dirty="0">
                <a:solidFill>
                  <a:srgbClr val="EB4D96"/>
                </a:solidFill>
                <a:latin typeface="Nunito" pitchFamily="2" charset="0"/>
              </a:rPr>
              <a:t>onze </a:t>
            </a:r>
            <a:r>
              <a:rPr lang="nl-BE" sz="2400" b="1" dirty="0" err="1">
                <a:solidFill>
                  <a:srgbClr val="EB4D96"/>
                </a:solidFill>
                <a:latin typeface="Nunito" pitchFamily="2" charset="0"/>
              </a:rPr>
              <a:t>jobsite</a:t>
            </a:r>
            <a:r>
              <a:rPr lang="nl-BE" sz="2400" b="1" dirty="0">
                <a:solidFill>
                  <a:srgbClr val="EB4D96"/>
                </a:solidFill>
                <a:latin typeface="Nunito" pitchFamily="2" charset="0"/>
              </a:rPr>
              <a:t> ontmoetingsplaats</a:t>
            </a:r>
          </a:p>
        </p:txBody>
      </p:sp>
      <p:sp>
        <p:nvSpPr>
          <p:cNvPr id="17" name="Rechthoek 16"/>
          <p:cNvSpPr/>
          <p:nvPr/>
        </p:nvSpPr>
        <p:spPr>
          <a:xfrm>
            <a:off x="7249822" y="5372312"/>
            <a:ext cx="5591796" cy="1077218"/>
          </a:xfrm>
          <a:prstGeom prst="rect">
            <a:avLst/>
          </a:prstGeom>
        </p:spPr>
        <p:txBody>
          <a:bodyPr wrap="square">
            <a:spAutoFit/>
          </a:bodyPr>
          <a:lstStyle/>
          <a:p>
            <a:endParaRPr lang="nl-BE" sz="3200" b="1" dirty="0">
              <a:solidFill>
                <a:srgbClr val="EB4D96"/>
              </a:solidFill>
              <a:latin typeface="Nunito" pitchFamily="2" charset="0"/>
            </a:endParaRPr>
          </a:p>
          <a:p>
            <a:r>
              <a:rPr lang="nl-BE" sz="3200" b="1" dirty="0">
                <a:solidFill>
                  <a:srgbClr val="EB4D96"/>
                </a:solidFill>
                <a:latin typeface="Nunito" pitchFamily="2" charset="0"/>
              </a:rPr>
              <a:t>Of bel ons </a:t>
            </a:r>
            <a:r>
              <a:rPr lang="nl-BE" sz="3200" b="0" i="0" dirty="0">
                <a:solidFill>
                  <a:srgbClr val="565656"/>
                </a:solidFill>
                <a:effectLst/>
                <a:latin typeface="Roboto" panose="02000000000000000000" pitchFamily="2" charset="0"/>
                <a:hlinkClick r:id="rId3"/>
              </a:rPr>
              <a:t>0800 11 278</a:t>
            </a:r>
            <a:endParaRPr lang="nl-BE" sz="3200" b="1" dirty="0">
              <a:solidFill>
                <a:srgbClr val="EB4D96"/>
              </a:solidFill>
              <a:latin typeface="Nunito" pitchFamily="2" charset="0"/>
            </a:endParaRPr>
          </a:p>
        </p:txBody>
      </p:sp>
      <p:pic>
        <p:nvPicPr>
          <p:cNvPr id="4" name="Afbeelding 3">
            <a:extLst>
              <a:ext uri="{FF2B5EF4-FFF2-40B4-BE49-F238E27FC236}">
                <a16:creationId xmlns:a16="http://schemas.microsoft.com/office/drawing/2014/main" id="{B01BF763-E312-2635-C8DF-6C31AAB57453}"/>
              </a:ext>
            </a:extLst>
          </p:cNvPr>
          <p:cNvPicPr>
            <a:picLocks noChangeAspect="1"/>
          </p:cNvPicPr>
          <p:nvPr/>
        </p:nvPicPr>
        <p:blipFill>
          <a:blip r:embed="rId4"/>
          <a:srcRect r="13092" b="21669"/>
          <a:stretch>
            <a:fillRect/>
          </a:stretch>
        </p:blipFill>
        <p:spPr>
          <a:xfrm>
            <a:off x="2802407" y="299014"/>
            <a:ext cx="5742127" cy="3862170"/>
          </a:xfrm>
          <a:prstGeom prst="rect">
            <a:avLst/>
          </a:prstGeom>
        </p:spPr>
      </p:pic>
      <p:pic>
        <p:nvPicPr>
          <p:cNvPr id="5" name="Afbeelding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9255" y="139849"/>
            <a:ext cx="7711499" cy="4626899"/>
          </a:xfrm>
          <a:prstGeom prst="rect">
            <a:avLst/>
          </a:prstGeom>
        </p:spPr>
      </p:pic>
    </p:spTree>
    <p:extLst>
      <p:ext uri="{BB962C8B-B14F-4D97-AF65-F5344CB8AC3E}">
        <p14:creationId xmlns:p14="http://schemas.microsoft.com/office/powerpoint/2010/main" val="10438573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Menselijk gezicht, glimlach, kleding, collage&#10;&#10;Door AI gegenereerde inhoud is mogelijk onjuist.">
            <a:extLst>
              <a:ext uri="{FF2B5EF4-FFF2-40B4-BE49-F238E27FC236}">
                <a16:creationId xmlns:a16="http://schemas.microsoft.com/office/drawing/2014/main" id="{04B93982-350F-99B2-A75C-51AD03C26F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727" y="1270108"/>
            <a:ext cx="11981273" cy="2843013"/>
          </a:xfrm>
          <a:prstGeom prst="rect">
            <a:avLst/>
          </a:prstGeom>
        </p:spPr>
      </p:pic>
      <p:sp>
        <p:nvSpPr>
          <p:cNvPr id="2" name="Afgeronde rechthoek 1"/>
          <p:cNvSpPr/>
          <p:nvPr/>
        </p:nvSpPr>
        <p:spPr>
          <a:xfrm>
            <a:off x="3740379" y="4494069"/>
            <a:ext cx="4551218" cy="746532"/>
          </a:xfrm>
          <a:prstGeom prst="roundRect">
            <a:avLst>
              <a:gd name="adj" fmla="val 50000"/>
            </a:avLst>
          </a:prstGeom>
          <a:solidFill>
            <a:srgbClr val="5EB3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object 10"/>
          <p:cNvSpPr txBox="1"/>
          <p:nvPr/>
        </p:nvSpPr>
        <p:spPr>
          <a:xfrm>
            <a:off x="3253992" y="3875799"/>
            <a:ext cx="6423455" cy="515526"/>
          </a:xfrm>
          <a:prstGeom prst="rect">
            <a:avLst/>
          </a:prstGeom>
        </p:spPr>
        <p:txBody>
          <a:bodyPr vert="horz" wrap="square" lIns="0" tIns="22860" rIns="0" bIns="0" rtlCol="0">
            <a:spAutoFit/>
          </a:bodyPr>
          <a:lstStyle/>
          <a:p>
            <a:pPr marL="12700" marR="5080">
              <a:spcBef>
                <a:spcPts val="180"/>
              </a:spcBef>
            </a:pPr>
            <a:r>
              <a:rPr sz="3200" b="1" spc="-85" dirty="0" err="1">
                <a:solidFill>
                  <a:srgbClr val="EB4D96"/>
                </a:solidFill>
                <a:latin typeface="Nunito ExtraBold" pitchFamily="2" charset="0"/>
                <a:cs typeface="Tahoma"/>
              </a:rPr>
              <a:t>Same</a:t>
            </a:r>
            <a:r>
              <a:rPr sz="3200" b="1" spc="-65" dirty="0" err="1">
                <a:solidFill>
                  <a:srgbClr val="EB4D96"/>
                </a:solidFill>
                <a:latin typeface="Nunito ExtraBold" pitchFamily="2" charset="0"/>
                <a:cs typeface="Tahoma"/>
              </a:rPr>
              <a:t>n</a:t>
            </a:r>
            <a:r>
              <a:rPr sz="3200" b="1" spc="-55" dirty="0">
                <a:solidFill>
                  <a:srgbClr val="EB4D96"/>
                </a:solidFill>
                <a:latin typeface="Nunito ExtraBold" pitchFamily="2" charset="0"/>
                <a:cs typeface="Tahoma"/>
              </a:rPr>
              <a:t> </a:t>
            </a:r>
            <a:r>
              <a:rPr sz="3200" b="1" spc="-125" dirty="0">
                <a:solidFill>
                  <a:srgbClr val="EB4D96"/>
                </a:solidFill>
                <a:latin typeface="Nunito ExtraBold" pitchFamily="2" charset="0"/>
                <a:cs typeface="Tahoma"/>
              </a:rPr>
              <a:t>make</a:t>
            </a:r>
            <a:r>
              <a:rPr sz="3200" b="1" spc="-95" dirty="0">
                <a:solidFill>
                  <a:srgbClr val="EB4D96"/>
                </a:solidFill>
                <a:latin typeface="Nunito ExtraBold" pitchFamily="2" charset="0"/>
                <a:cs typeface="Tahoma"/>
              </a:rPr>
              <a:t>n</a:t>
            </a:r>
            <a:r>
              <a:rPr sz="3200" b="1" spc="-55" dirty="0">
                <a:solidFill>
                  <a:srgbClr val="EB4D96"/>
                </a:solidFill>
                <a:latin typeface="Nunito ExtraBold" pitchFamily="2" charset="0"/>
                <a:cs typeface="Tahoma"/>
              </a:rPr>
              <a:t> </a:t>
            </a:r>
            <a:r>
              <a:rPr sz="3200" b="1" spc="-85" dirty="0">
                <a:solidFill>
                  <a:srgbClr val="EB4D96"/>
                </a:solidFill>
                <a:latin typeface="Nunito ExtraBold" pitchFamily="2" charset="0"/>
                <a:cs typeface="Tahoma"/>
              </a:rPr>
              <a:t>we </a:t>
            </a:r>
            <a:r>
              <a:rPr sz="3200" b="1" spc="-110" dirty="0">
                <a:solidFill>
                  <a:srgbClr val="EB4D96"/>
                </a:solidFill>
                <a:latin typeface="Nunito ExtraBold" pitchFamily="2" charset="0"/>
                <a:cs typeface="Tahoma"/>
              </a:rPr>
              <a:t>he</a:t>
            </a:r>
            <a:r>
              <a:rPr sz="3200" b="1" spc="-60" dirty="0">
                <a:solidFill>
                  <a:srgbClr val="EB4D96"/>
                </a:solidFill>
                <a:latin typeface="Nunito ExtraBold" pitchFamily="2" charset="0"/>
                <a:cs typeface="Tahoma"/>
              </a:rPr>
              <a:t>t</a:t>
            </a:r>
            <a:r>
              <a:rPr sz="3200" b="1" spc="-55" dirty="0">
                <a:solidFill>
                  <a:srgbClr val="EB4D96"/>
                </a:solidFill>
                <a:latin typeface="Nunito ExtraBold" pitchFamily="2" charset="0"/>
                <a:cs typeface="Tahoma"/>
              </a:rPr>
              <a:t> </a:t>
            </a:r>
            <a:r>
              <a:rPr sz="3200" b="1" spc="-100" dirty="0">
                <a:solidFill>
                  <a:srgbClr val="EB4D96"/>
                </a:solidFill>
                <a:latin typeface="Nunito ExtraBold" pitchFamily="2" charset="0"/>
                <a:cs typeface="Tahoma"/>
              </a:rPr>
              <a:t>verschi</a:t>
            </a:r>
            <a:r>
              <a:rPr sz="3200" b="1" spc="-30" dirty="0">
                <a:solidFill>
                  <a:srgbClr val="EB4D96"/>
                </a:solidFill>
                <a:latin typeface="Nunito ExtraBold" pitchFamily="2" charset="0"/>
                <a:cs typeface="Tahoma"/>
              </a:rPr>
              <a:t>l!</a:t>
            </a:r>
            <a:endParaRPr sz="3200" dirty="0">
              <a:solidFill>
                <a:srgbClr val="EB4D96"/>
              </a:solidFill>
              <a:latin typeface="Nunito ExtraBold" pitchFamily="2" charset="0"/>
              <a:cs typeface="Tahoma"/>
            </a:endParaRPr>
          </a:p>
        </p:txBody>
      </p:sp>
      <p:sp>
        <p:nvSpPr>
          <p:cNvPr id="17" name="object 15"/>
          <p:cNvSpPr txBox="1"/>
          <p:nvPr/>
        </p:nvSpPr>
        <p:spPr>
          <a:xfrm>
            <a:off x="3900119" y="4568535"/>
            <a:ext cx="3957419" cy="597599"/>
          </a:xfrm>
          <a:prstGeom prst="rect">
            <a:avLst/>
          </a:prstGeom>
        </p:spPr>
        <p:txBody>
          <a:bodyPr vert="horz" wrap="square" lIns="0" tIns="12700" rIns="0" bIns="0" rtlCol="0">
            <a:spAutoFit/>
          </a:bodyPr>
          <a:lstStyle/>
          <a:p>
            <a:pPr marL="12700" algn="ctr">
              <a:spcBef>
                <a:spcPts val="100"/>
              </a:spcBef>
            </a:pPr>
            <a:r>
              <a:rPr lang="nl-BE" spc="25" dirty="0">
                <a:solidFill>
                  <a:schemeClr val="bg1"/>
                </a:solidFill>
                <a:latin typeface="Nunito" pitchFamily="2" charset="0"/>
                <a:cs typeface="Tahoma"/>
              </a:rPr>
              <a:t>Ontdek ons verhaal en onze jobs </a:t>
            </a:r>
            <a:br>
              <a:rPr lang="nl-BE" spc="25" dirty="0">
                <a:solidFill>
                  <a:schemeClr val="bg1"/>
                </a:solidFill>
                <a:latin typeface="Nunito" pitchFamily="2" charset="0"/>
                <a:cs typeface="Tahoma"/>
              </a:rPr>
            </a:br>
            <a:r>
              <a:rPr spc="20" dirty="0">
                <a:solidFill>
                  <a:schemeClr val="bg1"/>
                </a:solidFill>
                <a:latin typeface="Nunito" pitchFamily="2" charset="0"/>
                <a:cs typeface="Tahoma"/>
              </a:rPr>
              <a:t>op</a:t>
            </a:r>
            <a:r>
              <a:rPr spc="-5" dirty="0">
                <a:solidFill>
                  <a:schemeClr val="bg1"/>
                </a:solidFill>
                <a:latin typeface="Nunito" pitchFamily="2" charset="0"/>
                <a:cs typeface="Tahoma"/>
              </a:rPr>
              <a:t> </a:t>
            </a:r>
            <a:r>
              <a:rPr sz="2000" b="1" spc="-55" dirty="0">
                <a:solidFill>
                  <a:schemeClr val="bg1"/>
                </a:solidFill>
                <a:latin typeface="Nunito ExtraBold" pitchFamily="2" charset="0"/>
                <a:cs typeface="Tahoma"/>
              </a:rPr>
              <a:t>familiehulp.be</a:t>
            </a:r>
            <a:r>
              <a:rPr lang="nl-NL" sz="2000" b="1" spc="-55" dirty="0">
                <a:solidFill>
                  <a:schemeClr val="bg1"/>
                </a:solidFill>
                <a:latin typeface="Nunito ExtraBold" pitchFamily="2" charset="0"/>
                <a:cs typeface="Tahoma"/>
              </a:rPr>
              <a:t>/jobs</a:t>
            </a:r>
            <a:endParaRPr sz="2000" dirty="0">
              <a:solidFill>
                <a:schemeClr val="bg1"/>
              </a:solidFill>
              <a:latin typeface="Nunito ExtraBold" pitchFamily="2" charset="0"/>
              <a:cs typeface="Tahoma"/>
            </a:endParaRPr>
          </a:p>
        </p:txBody>
      </p:sp>
      <p:sp>
        <p:nvSpPr>
          <p:cNvPr id="10" name="Tekstvak 9">
            <a:extLst>
              <a:ext uri="{FF2B5EF4-FFF2-40B4-BE49-F238E27FC236}">
                <a16:creationId xmlns:a16="http://schemas.microsoft.com/office/drawing/2014/main" id="{A8683FF5-D36D-2197-4E3F-5CC2A75C2AF6}"/>
              </a:ext>
            </a:extLst>
          </p:cNvPr>
          <p:cNvSpPr txBox="1"/>
          <p:nvPr/>
        </p:nvSpPr>
        <p:spPr>
          <a:xfrm>
            <a:off x="210727" y="271721"/>
            <a:ext cx="6149340" cy="999697"/>
          </a:xfrm>
          <a:prstGeom prst="rect">
            <a:avLst/>
          </a:prstGeom>
          <a:noFill/>
        </p:spPr>
        <p:txBody>
          <a:bodyPr wrap="square">
            <a:spAutoFit/>
          </a:bodyPr>
          <a:lstStyle/>
          <a:p>
            <a:pPr>
              <a:lnSpc>
                <a:spcPts val="3450"/>
              </a:lnSpc>
              <a:buNone/>
            </a:pPr>
            <a:r>
              <a:rPr lang="nl-NL" sz="3600" b="1" i="0" dirty="0">
                <a:solidFill>
                  <a:srgbClr val="0088A0"/>
                </a:solidFill>
                <a:effectLst/>
                <a:latin typeface="YAFdJoNRMmU 1"/>
              </a:rPr>
              <a:t>Bedankt ! </a:t>
            </a:r>
            <a:endParaRPr lang="nl-NL" sz="3600" dirty="0">
              <a:solidFill>
                <a:srgbClr val="0088A0"/>
              </a:solidFill>
              <a:effectLst/>
              <a:latin typeface="YAFdJoNRMmU 1"/>
            </a:endParaRPr>
          </a:p>
          <a:p>
            <a:pPr>
              <a:lnSpc>
                <a:spcPts val="3450"/>
              </a:lnSpc>
            </a:pPr>
            <a:r>
              <a:rPr lang="nl-NL" sz="3600" b="1" i="0" dirty="0">
                <a:solidFill>
                  <a:srgbClr val="0088A0"/>
                </a:solidFill>
                <a:effectLst/>
                <a:latin typeface="YAFdJoNRMmU 1"/>
              </a:rPr>
              <a:t>Fijn je ontmoet te hebben.</a:t>
            </a:r>
            <a:endParaRPr lang="nl-NL" sz="3600" dirty="0">
              <a:solidFill>
                <a:srgbClr val="0088A0"/>
              </a:solidFill>
              <a:effectLst/>
              <a:latin typeface="YAFdJoNRMmU 1"/>
            </a:endParaRPr>
          </a:p>
        </p:txBody>
      </p:sp>
    </p:spTree>
    <p:extLst>
      <p:ext uri="{BB962C8B-B14F-4D97-AF65-F5344CB8AC3E}">
        <p14:creationId xmlns:p14="http://schemas.microsoft.com/office/powerpoint/2010/main" val="927825620"/>
      </p:ext>
    </p:extLst>
  </p:cSld>
  <p:clrMapOvr>
    <a:masterClrMapping/>
  </p:clrMapOvr>
</p:sld>
</file>

<file path=ppt/theme/theme1.xml><?xml version="1.0" encoding="utf-8"?>
<a:theme xmlns:a="http://schemas.openxmlformats.org/drawingml/2006/main" name="HOOFD SLIDE">
  <a:themeElements>
    <a:clrScheme name="Familiehulp 2">
      <a:dk1>
        <a:srgbClr val="0F889B"/>
      </a:dk1>
      <a:lt1>
        <a:srgbClr val="FFFFFF"/>
      </a:lt1>
      <a:dk2>
        <a:srgbClr val="0F889B"/>
      </a:dk2>
      <a:lt2>
        <a:srgbClr val="FFFEFF"/>
      </a:lt2>
      <a:accent1>
        <a:srgbClr val="E75898"/>
      </a:accent1>
      <a:accent2>
        <a:srgbClr val="DDE7EC"/>
      </a:accent2>
      <a:accent3>
        <a:srgbClr val="B4DADA"/>
      </a:accent3>
      <a:accent4>
        <a:srgbClr val="60B89F"/>
      </a:accent4>
      <a:accent5>
        <a:srgbClr val="D4EBF7"/>
      </a:accent5>
      <a:accent6>
        <a:srgbClr val="8F9DB5"/>
      </a:accent6>
      <a:hlink>
        <a:srgbClr val="0D879B"/>
      </a:hlink>
      <a:folHlink>
        <a:srgbClr val="1088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Sjabloon_Algemeen" id="{BC86E091-CD78-904A-84EB-E1D058B26EEC}" vid="{83E0BDF0-A50B-0844-B303-43815FE08E29}"/>
    </a:ext>
  </a:extLst>
</a:theme>
</file>

<file path=ppt/theme/theme2.xml><?xml version="1.0" encoding="utf-8"?>
<a:theme xmlns:a="http://schemas.openxmlformats.org/drawingml/2006/main" name="INHOUDSTAFEL">
  <a:themeElements>
    <a:clrScheme name="Familiehulp 2">
      <a:dk1>
        <a:srgbClr val="0F889B"/>
      </a:dk1>
      <a:lt1>
        <a:srgbClr val="FFFFFF"/>
      </a:lt1>
      <a:dk2>
        <a:srgbClr val="0F889B"/>
      </a:dk2>
      <a:lt2>
        <a:srgbClr val="FFFEFF"/>
      </a:lt2>
      <a:accent1>
        <a:srgbClr val="E75898"/>
      </a:accent1>
      <a:accent2>
        <a:srgbClr val="DDE7EC"/>
      </a:accent2>
      <a:accent3>
        <a:srgbClr val="B4DADA"/>
      </a:accent3>
      <a:accent4>
        <a:srgbClr val="60B89F"/>
      </a:accent4>
      <a:accent5>
        <a:srgbClr val="D4EBF7"/>
      </a:accent5>
      <a:accent6>
        <a:srgbClr val="8F9DB5"/>
      </a:accent6>
      <a:hlink>
        <a:srgbClr val="0D879B"/>
      </a:hlink>
      <a:folHlink>
        <a:srgbClr val="1088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Sjabloon_Algemeen" id="{BC86E091-CD78-904A-84EB-E1D058B26EEC}" vid="{05B672A1-25D8-0849-9C2B-E832C477255F}"/>
    </a:ext>
  </a:extLst>
</a:theme>
</file>

<file path=ppt/theme/theme3.xml><?xml version="1.0" encoding="utf-8"?>
<a:theme xmlns:a="http://schemas.openxmlformats.org/drawingml/2006/main" name="TUSSENSLIDES">
  <a:themeElements>
    <a:clrScheme name="Familiehulp 2">
      <a:dk1>
        <a:srgbClr val="0F889B"/>
      </a:dk1>
      <a:lt1>
        <a:srgbClr val="FFFFFF"/>
      </a:lt1>
      <a:dk2>
        <a:srgbClr val="0F889B"/>
      </a:dk2>
      <a:lt2>
        <a:srgbClr val="FFFEFF"/>
      </a:lt2>
      <a:accent1>
        <a:srgbClr val="E75898"/>
      </a:accent1>
      <a:accent2>
        <a:srgbClr val="DDE7EC"/>
      </a:accent2>
      <a:accent3>
        <a:srgbClr val="B4DADA"/>
      </a:accent3>
      <a:accent4>
        <a:srgbClr val="60B89F"/>
      </a:accent4>
      <a:accent5>
        <a:srgbClr val="D4EBF7"/>
      </a:accent5>
      <a:accent6>
        <a:srgbClr val="8F9DB5"/>
      </a:accent6>
      <a:hlink>
        <a:srgbClr val="0D879B"/>
      </a:hlink>
      <a:folHlink>
        <a:srgbClr val="1088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Sjabloon_Algemeen" id="{BC86E091-CD78-904A-84EB-E1D058B26EEC}" vid="{178B0546-9F69-A143-A55F-A0D95496C8B6}"/>
    </a:ext>
  </a:extLst>
</a:theme>
</file>

<file path=ppt/theme/theme4.xml><?xml version="1.0" encoding="utf-8"?>
<a:theme xmlns:a="http://schemas.openxmlformats.org/drawingml/2006/main" name="INHOUD">
  <a:themeElements>
    <a:clrScheme name="Familiehulp 2">
      <a:dk1>
        <a:srgbClr val="0F889B"/>
      </a:dk1>
      <a:lt1>
        <a:srgbClr val="FFFFFF"/>
      </a:lt1>
      <a:dk2>
        <a:srgbClr val="0F889B"/>
      </a:dk2>
      <a:lt2>
        <a:srgbClr val="FFFEFF"/>
      </a:lt2>
      <a:accent1>
        <a:srgbClr val="E75898"/>
      </a:accent1>
      <a:accent2>
        <a:srgbClr val="DDE7EC"/>
      </a:accent2>
      <a:accent3>
        <a:srgbClr val="B4DADA"/>
      </a:accent3>
      <a:accent4>
        <a:srgbClr val="60B89F"/>
      </a:accent4>
      <a:accent5>
        <a:srgbClr val="D4EBF7"/>
      </a:accent5>
      <a:accent6>
        <a:srgbClr val="8F9DB5"/>
      </a:accent6>
      <a:hlink>
        <a:srgbClr val="0D879B"/>
      </a:hlink>
      <a:folHlink>
        <a:srgbClr val="10889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Sjabloon_Algemeen" id="{BC86E091-CD78-904A-84EB-E1D058B26EEC}" vid="{8AE28D97-CCD3-0A46-803E-486250F58ACB}"/>
    </a:ext>
  </a:extLst>
</a:theme>
</file>

<file path=ppt/theme/theme5.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PPT_Sjabloon_Algemeen</Template>
  <TotalTime>104</TotalTime>
  <Words>4538</Words>
  <Application>Microsoft Office PowerPoint</Application>
  <PresentationFormat>Breedbeeld</PresentationFormat>
  <Paragraphs>404</Paragraphs>
  <Slides>39</Slides>
  <Notes>39</Notes>
  <HiddenSlides>0</HiddenSlides>
  <MMClips>11</MMClips>
  <ScaleCrop>false</ScaleCrop>
  <HeadingPairs>
    <vt:vector size="6" baseType="variant">
      <vt:variant>
        <vt:lpstr>Gebruikte lettertypen</vt:lpstr>
      </vt:variant>
      <vt:variant>
        <vt:i4>11</vt:i4>
      </vt:variant>
      <vt:variant>
        <vt:lpstr>Thema</vt:lpstr>
      </vt:variant>
      <vt:variant>
        <vt:i4>4</vt:i4>
      </vt:variant>
      <vt:variant>
        <vt:lpstr>Diatitels</vt:lpstr>
      </vt:variant>
      <vt:variant>
        <vt:i4>39</vt:i4>
      </vt:variant>
    </vt:vector>
  </HeadingPairs>
  <TitlesOfParts>
    <vt:vector size="54" baseType="lpstr">
      <vt:lpstr>Aptos</vt:lpstr>
      <vt:lpstr>Arial</vt:lpstr>
      <vt:lpstr>Calibri</vt:lpstr>
      <vt:lpstr>Nunito</vt:lpstr>
      <vt:lpstr>Nunito Black</vt:lpstr>
      <vt:lpstr>Nunito ExtraBold</vt:lpstr>
      <vt:lpstr>Roboto</vt:lpstr>
      <vt:lpstr>Segoe UI</vt:lpstr>
      <vt:lpstr>Symbol</vt:lpstr>
      <vt:lpstr>Wingdings</vt:lpstr>
      <vt:lpstr>YAFdJoNRMmU 1</vt:lpstr>
      <vt:lpstr>HOOFD SLIDE</vt:lpstr>
      <vt:lpstr>INHOUDSTAFEL</vt:lpstr>
      <vt:lpstr>TUSSENSLIDES</vt:lpstr>
      <vt:lpstr>INHOUD</vt:lpstr>
      <vt:lpstr>PowerPoint-presentatie</vt:lpstr>
      <vt:lpstr>PowerPoint-presentatie</vt:lpstr>
      <vt:lpstr>PowerPoint-presentatie</vt:lpstr>
      <vt:lpstr>PowerPoint-presentatie</vt:lpstr>
      <vt:lpstr>PowerPoint-presentatie</vt:lpstr>
      <vt:lpstr>Stelling 1</vt:lpstr>
      <vt:lpstr>Stelling 1, antwoord van Familiehulp</vt:lpstr>
      <vt:lpstr>Stelling 2</vt:lpstr>
      <vt:lpstr>Stelling 2, antwoord van Familiehulp</vt:lpstr>
      <vt:lpstr>Stelling 3</vt:lpstr>
      <vt:lpstr>Stelling 3, antwoord van Familiehulp </vt:lpstr>
      <vt:lpstr>Stelling 4</vt:lpstr>
      <vt:lpstr>Stelling 4, antwoord van Familiehulp</vt:lpstr>
      <vt:lpstr>Stelling 5</vt:lpstr>
      <vt:lpstr>Stelling 5, antwoord van Familiehulp</vt:lpstr>
      <vt:lpstr>PowerPoint-presentatie</vt:lpstr>
      <vt:lpstr>PowerPoint-presentatie</vt:lpstr>
      <vt:lpstr>Bij Familiehulp blijf je leren  en jezelf ontwikkelen! </vt:lpstr>
      <vt:lpstr>Onze werkgeversgarantie bij Familiehulp</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Samen groeien we vanaf je eerste dag ! Samen maken we werk van je werkgeluk.</vt:lpstr>
      <vt:lpstr>Samen groeien we vanaf je eerste dag ! Samen maken we werk van je werkgeluk.</vt:lpstr>
      <vt:lpstr>Samen groeien we vanaf je eerste dag ! Samen maken we werk van je werkgeluk.</vt:lpstr>
      <vt:lpstr>Samen groeien we vanaf je eerste dag ! Samen maken we werk van je werkgeluk.</vt:lpstr>
      <vt:lpstr>Samen groeien we vanaf je eerste dag ! Samen maken we werk van je werkgeluk.</vt:lpstr>
      <vt:lpstr>Samen groeien we vanaf je eerste dag ! Samen maken we werk van je werkgeluk.</vt:lpstr>
      <vt:lpstr>Samen groeien we vanaf je eerste dag ! Samen maken we werk van je werkgeluk.</vt:lpstr>
      <vt:lpstr>Samen groeien we vanaf je eerste dag ! Samen maken we werk van je werkgeluk.</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Stéphane Verbrugge</dc:creator>
  <cp:lastModifiedBy>Stéphane Verbrugge</cp:lastModifiedBy>
  <cp:revision>2</cp:revision>
  <dcterms:created xsi:type="dcterms:W3CDTF">2026-01-16T07:29:49Z</dcterms:created>
  <dcterms:modified xsi:type="dcterms:W3CDTF">2026-08-04T09:28:03Z</dcterms:modified>
</cp:coreProperties>
</file>