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63" r:id="rId6"/>
  </p:sldMasterIdLst>
  <p:notesMasterIdLst>
    <p:notesMasterId r:id="rId55"/>
  </p:notesMasterIdLst>
  <p:sldIdLst>
    <p:sldId id="256" r:id="rId7"/>
    <p:sldId id="316" r:id="rId8"/>
    <p:sldId id="358" r:id="rId9"/>
    <p:sldId id="360" r:id="rId10"/>
    <p:sldId id="292" r:id="rId11"/>
    <p:sldId id="315" r:id="rId12"/>
    <p:sldId id="287" r:id="rId13"/>
    <p:sldId id="294" r:id="rId14"/>
    <p:sldId id="348" r:id="rId15"/>
    <p:sldId id="361" r:id="rId16"/>
    <p:sldId id="353" r:id="rId17"/>
    <p:sldId id="355" r:id="rId18"/>
    <p:sldId id="356" r:id="rId19"/>
    <p:sldId id="357" r:id="rId20"/>
    <p:sldId id="362" r:id="rId21"/>
    <p:sldId id="363" r:id="rId22"/>
    <p:sldId id="364" r:id="rId23"/>
    <p:sldId id="365" r:id="rId24"/>
    <p:sldId id="366" r:id="rId25"/>
    <p:sldId id="297" r:id="rId26"/>
    <p:sldId id="296" r:id="rId27"/>
    <p:sldId id="309" r:id="rId28"/>
    <p:sldId id="321" r:id="rId29"/>
    <p:sldId id="350" r:id="rId30"/>
    <p:sldId id="310" r:id="rId31"/>
    <p:sldId id="352" r:id="rId32"/>
    <p:sldId id="313" r:id="rId33"/>
    <p:sldId id="322" r:id="rId34"/>
    <p:sldId id="323" r:id="rId35"/>
    <p:sldId id="324" r:id="rId36"/>
    <p:sldId id="326" r:id="rId37"/>
    <p:sldId id="327" r:id="rId38"/>
    <p:sldId id="328" r:id="rId39"/>
    <p:sldId id="329" r:id="rId40"/>
    <p:sldId id="330" r:id="rId41"/>
    <p:sldId id="331" r:id="rId42"/>
    <p:sldId id="332" r:id="rId43"/>
    <p:sldId id="333" r:id="rId44"/>
    <p:sldId id="334" r:id="rId45"/>
    <p:sldId id="335" r:id="rId46"/>
    <p:sldId id="336" r:id="rId47"/>
    <p:sldId id="337" r:id="rId48"/>
    <p:sldId id="338" r:id="rId49"/>
    <p:sldId id="339" r:id="rId50"/>
    <p:sldId id="354" r:id="rId51"/>
    <p:sldId id="349" r:id="rId52"/>
    <p:sldId id="342" r:id="rId53"/>
    <p:sldId id="346" r:id="rId54"/>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7DB5"/>
    <a:srgbClr val="5EB3E4"/>
    <a:srgbClr val="EB4D96"/>
    <a:srgbClr val="FFFFFF"/>
    <a:srgbClr val="1E889F"/>
    <a:srgbClr val="21879D"/>
    <a:srgbClr val="CCEEFA"/>
    <a:srgbClr val="DDE8ED"/>
    <a:srgbClr val="E1F4FD"/>
    <a:srgbClr val="FBDD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59C956-F4F0-45D8-A8E8-C28F101C006C}" v="249" dt="2024-07-23T07:10:49.370"/>
    <p1510:client id="{7AAA3BC2-86C6-D5A5-1AE1-4434FF7E67D9}" v="273" dt="2024-07-23T06:37:29.334"/>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029" autoAdjust="0"/>
  </p:normalViewPr>
  <p:slideViewPr>
    <p:cSldViewPr snapToGrid="0">
      <p:cViewPr varScale="1">
        <p:scale>
          <a:sx n="67" d="100"/>
          <a:sy n="67" d="100"/>
        </p:scale>
        <p:origin x="58"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heme" Target="theme/theme1.xml"/><Relationship Id="rId5" Type="http://schemas.openxmlformats.org/officeDocument/2006/relationships/slideMaster" Target="slideMasters/slideMaster1.xml"/><Relationship Id="rId61" Type="http://schemas.microsoft.com/office/2015/10/relationships/revisionInfo" Target="revisionInfo.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stgebruiker" userId="S::urn:spo:anon#c7c9a2d45780a6d52ea7db5a194dd15caa4cf8cab87c98acb92c1ddbeaec0a10::" providerId="AD" clId="Web-{7AAA3BC2-86C6-D5A5-1AE1-4434FF7E67D9}"/>
    <pc:docChg chg="modSld">
      <pc:chgData name="Gastgebruiker" userId="S::urn:spo:anon#c7c9a2d45780a6d52ea7db5a194dd15caa4cf8cab87c98acb92c1ddbeaec0a10::" providerId="AD" clId="Web-{7AAA3BC2-86C6-D5A5-1AE1-4434FF7E67D9}" dt="2024-07-23T06:37:29.131" v="220" actId="20577"/>
      <pc:docMkLst>
        <pc:docMk/>
      </pc:docMkLst>
      <pc:sldChg chg="modSp">
        <pc:chgData name="Gastgebruiker" userId="S::urn:spo:anon#c7c9a2d45780a6d52ea7db5a194dd15caa4cf8cab87c98acb92c1ddbeaec0a10::" providerId="AD" clId="Web-{7AAA3BC2-86C6-D5A5-1AE1-4434FF7E67D9}" dt="2024-07-23T06:18:58.037" v="109" actId="20577"/>
        <pc:sldMkLst>
          <pc:docMk/>
          <pc:sldMk cId="19277629" sldId="363"/>
        </pc:sldMkLst>
        <pc:spChg chg="mod">
          <ac:chgData name="Gastgebruiker" userId="S::urn:spo:anon#c7c9a2d45780a6d52ea7db5a194dd15caa4cf8cab87c98acb92c1ddbeaec0a10::" providerId="AD" clId="Web-{7AAA3BC2-86C6-D5A5-1AE1-4434FF7E67D9}" dt="2024-07-23T06:18:58.037" v="109" actId="20577"/>
          <ac:spMkLst>
            <pc:docMk/>
            <pc:sldMk cId="19277629" sldId="363"/>
            <ac:spMk id="8" creationId="{00000000-0000-0000-0000-000000000000}"/>
          </ac:spMkLst>
        </pc:spChg>
      </pc:sldChg>
      <pc:sldChg chg="modSp">
        <pc:chgData name="Gastgebruiker" userId="S::urn:spo:anon#c7c9a2d45780a6d52ea7db5a194dd15caa4cf8cab87c98acb92c1ddbeaec0a10::" providerId="AD" clId="Web-{7AAA3BC2-86C6-D5A5-1AE1-4434FF7E67D9}" dt="2024-07-23T06:37:29.131" v="220" actId="20577"/>
        <pc:sldMkLst>
          <pc:docMk/>
          <pc:sldMk cId="3571479280" sldId="364"/>
        </pc:sldMkLst>
        <pc:spChg chg="mod">
          <ac:chgData name="Gastgebruiker" userId="S::urn:spo:anon#c7c9a2d45780a6d52ea7db5a194dd15caa4cf8cab87c98acb92c1ddbeaec0a10::" providerId="AD" clId="Web-{7AAA3BC2-86C6-D5A5-1AE1-4434FF7E67D9}" dt="2024-07-23T06:37:29.131" v="220" actId="20577"/>
          <ac:spMkLst>
            <pc:docMk/>
            <pc:sldMk cId="3571479280" sldId="364"/>
            <ac:spMk id="8" creationId="{00000000-0000-0000-0000-000000000000}"/>
          </ac:spMkLst>
        </pc:spChg>
      </pc:sldChg>
      <pc:sldChg chg="modSp">
        <pc:chgData name="Gastgebruiker" userId="S::urn:spo:anon#c7c9a2d45780a6d52ea7db5a194dd15caa4cf8cab87c98acb92c1ddbeaec0a10::" providerId="AD" clId="Web-{7AAA3BC2-86C6-D5A5-1AE1-4434FF7E67D9}" dt="2024-07-23T06:17:19.408" v="39" actId="20577"/>
        <pc:sldMkLst>
          <pc:docMk/>
          <pc:sldMk cId="1731273385" sldId="365"/>
        </pc:sldMkLst>
        <pc:spChg chg="mod">
          <ac:chgData name="Gastgebruiker" userId="S::urn:spo:anon#c7c9a2d45780a6d52ea7db5a194dd15caa4cf8cab87c98acb92c1ddbeaec0a10::" providerId="AD" clId="Web-{7AAA3BC2-86C6-D5A5-1AE1-4434FF7E67D9}" dt="2024-07-23T06:17:19.408" v="39" actId="20577"/>
          <ac:spMkLst>
            <pc:docMk/>
            <pc:sldMk cId="1731273385" sldId="365"/>
            <ac:spMk id="8" creationId="{00000000-0000-0000-0000-000000000000}"/>
          </ac:spMkLst>
        </pc:spChg>
      </pc:sldChg>
      <pc:sldChg chg="modSp">
        <pc:chgData name="Gastgebruiker" userId="S::urn:spo:anon#c7c9a2d45780a6d52ea7db5a194dd15caa4cf8cab87c98acb92c1ddbeaec0a10::" providerId="AD" clId="Web-{7AAA3BC2-86C6-D5A5-1AE1-4434FF7E67D9}" dt="2024-07-23T06:20:12.383" v="187" actId="20577"/>
        <pc:sldMkLst>
          <pc:docMk/>
          <pc:sldMk cId="3343242937" sldId="366"/>
        </pc:sldMkLst>
        <pc:spChg chg="mod">
          <ac:chgData name="Gastgebruiker" userId="S::urn:spo:anon#c7c9a2d45780a6d52ea7db5a194dd15caa4cf8cab87c98acb92c1ddbeaec0a10::" providerId="AD" clId="Web-{7AAA3BC2-86C6-D5A5-1AE1-4434FF7E67D9}" dt="2024-07-23T06:20:12.383" v="187" actId="20577"/>
          <ac:spMkLst>
            <pc:docMk/>
            <pc:sldMk cId="3343242937" sldId="366"/>
            <ac:spMk id="8" creationId="{00000000-0000-0000-0000-000000000000}"/>
          </ac:spMkLst>
        </pc:spChg>
      </pc:sldChg>
    </pc:docChg>
  </pc:docChgLst>
  <pc:docChgLst>
    <pc:chgData name="Gastgebruiker" userId="S::urn:spo:anon#b41b4e8f686fc516a1113312b62e0112fe4ed57747923fc88e58d3db4ae80a49::" providerId="AD" clId="Web-{705CE057-A447-4D3C-9A14-4A4575232AB0}"/>
    <pc:docChg chg="modSld">
      <pc:chgData name="Gastgebruiker" userId="S::urn:spo:anon#b41b4e8f686fc516a1113312b62e0112fe4ed57747923fc88e58d3db4ae80a49::" providerId="AD" clId="Web-{705CE057-A447-4D3C-9A14-4A4575232AB0}" dt="2023-05-08T09:41:52.893" v="1733" actId="20577"/>
      <pc:docMkLst>
        <pc:docMk/>
      </pc:docMkLst>
      <pc:sldChg chg="modSp">
        <pc:chgData name="Gastgebruiker" userId="S::urn:spo:anon#b41b4e8f686fc516a1113312b62e0112fe4ed57747923fc88e58d3db4ae80a49::" providerId="AD" clId="Web-{705CE057-A447-4D3C-9A14-4A4575232AB0}" dt="2023-05-08T09:02:13.949" v="631" actId="20577"/>
        <pc:sldMkLst>
          <pc:docMk/>
          <pc:sldMk cId="1860094048" sldId="316"/>
        </pc:sldMkLst>
        <pc:spChg chg="mod">
          <ac:chgData name="Gastgebruiker" userId="S::urn:spo:anon#b41b4e8f686fc516a1113312b62e0112fe4ed57747923fc88e58d3db4ae80a49::" providerId="AD" clId="Web-{705CE057-A447-4D3C-9A14-4A4575232AB0}" dt="2023-05-08T09:02:13.949" v="631" actId="20577"/>
          <ac:spMkLst>
            <pc:docMk/>
            <pc:sldMk cId="1860094048" sldId="316"/>
            <ac:spMk id="2" creationId="{00000000-0000-0000-0000-000000000000}"/>
          </ac:spMkLst>
        </pc:spChg>
        <pc:spChg chg="mod">
          <ac:chgData name="Gastgebruiker" userId="S::urn:spo:anon#b41b4e8f686fc516a1113312b62e0112fe4ed57747923fc88e58d3db4ae80a49::" providerId="AD" clId="Web-{705CE057-A447-4D3C-9A14-4A4575232AB0}" dt="2023-05-08T09:01:42.134" v="610" actId="1076"/>
          <ac:spMkLst>
            <pc:docMk/>
            <pc:sldMk cId="1860094048" sldId="316"/>
            <ac:spMk id="3" creationId="{00000000-0000-0000-0000-000000000000}"/>
          </ac:spMkLst>
        </pc:spChg>
      </pc:sldChg>
      <pc:sldChg chg="addSp modSp">
        <pc:chgData name="Gastgebruiker" userId="S::urn:spo:anon#b41b4e8f686fc516a1113312b62e0112fe4ed57747923fc88e58d3db4ae80a49::" providerId="AD" clId="Web-{705CE057-A447-4D3C-9A14-4A4575232AB0}" dt="2023-05-08T08:39:21.955" v="206" actId="20577"/>
        <pc:sldMkLst>
          <pc:docMk/>
          <pc:sldMk cId="3750447443" sldId="321"/>
        </pc:sldMkLst>
        <pc:spChg chg="add mod">
          <ac:chgData name="Gastgebruiker" userId="S::urn:spo:anon#b41b4e8f686fc516a1113312b62e0112fe4ed57747923fc88e58d3db4ae80a49::" providerId="AD" clId="Web-{705CE057-A447-4D3C-9A14-4A4575232AB0}" dt="2023-05-08T08:39:21.955" v="206" actId="20577"/>
          <ac:spMkLst>
            <pc:docMk/>
            <pc:sldMk cId="3750447443" sldId="321"/>
            <ac:spMk id="2" creationId="{39BD8CF7-840B-FFB3-B826-2F13A46E33AC}"/>
          </ac:spMkLst>
        </pc:spChg>
        <pc:spChg chg="mod">
          <ac:chgData name="Gastgebruiker" userId="S::urn:spo:anon#b41b4e8f686fc516a1113312b62e0112fe4ed57747923fc88e58d3db4ae80a49::" providerId="AD" clId="Web-{705CE057-A447-4D3C-9A14-4A4575232AB0}" dt="2023-05-08T08:26:20.178" v="55" actId="14100"/>
          <ac:spMkLst>
            <pc:docMk/>
            <pc:sldMk cId="3750447443" sldId="321"/>
            <ac:spMk id="17" creationId="{00000000-0000-0000-0000-000000000000}"/>
          </ac:spMkLst>
        </pc:spChg>
      </pc:sldChg>
      <pc:sldChg chg="addSp delSp modSp">
        <pc:chgData name="Gastgebruiker" userId="S::urn:spo:anon#b41b4e8f686fc516a1113312b62e0112fe4ed57747923fc88e58d3db4ae80a49::" providerId="AD" clId="Web-{705CE057-A447-4D3C-9A14-4A4575232AB0}" dt="2023-05-08T08:46:33.144" v="449" actId="20577"/>
        <pc:sldMkLst>
          <pc:docMk/>
          <pc:sldMk cId="3011468223" sldId="323"/>
        </pc:sldMkLst>
        <pc:spChg chg="add">
          <ac:chgData name="Gastgebruiker" userId="S::urn:spo:anon#b41b4e8f686fc516a1113312b62e0112fe4ed57747923fc88e58d3db4ae80a49::" providerId="AD" clId="Web-{705CE057-A447-4D3C-9A14-4A4575232AB0}" dt="2023-05-08T08:42:33.329" v="296"/>
          <ac:spMkLst>
            <pc:docMk/>
            <pc:sldMk cId="3011468223" sldId="323"/>
            <ac:spMk id="2" creationId="{194252A3-7C94-097E-76BB-BE42582951E6}"/>
          </ac:spMkLst>
        </pc:spChg>
        <pc:spChg chg="add mod">
          <ac:chgData name="Gastgebruiker" userId="S::urn:spo:anon#b41b4e8f686fc516a1113312b62e0112fe4ed57747923fc88e58d3db4ae80a49::" providerId="AD" clId="Web-{705CE057-A447-4D3C-9A14-4A4575232AB0}" dt="2023-05-08T08:46:33.144" v="449" actId="20577"/>
          <ac:spMkLst>
            <pc:docMk/>
            <pc:sldMk cId="3011468223" sldId="323"/>
            <ac:spMk id="3" creationId="{BC595C7D-31CC-CF97-CD7A-25FF0E3C8FC4}"/>
          </ac:spMkLst>
        </pc:spChg>
        <pc:spChg chg="del mod">
          <ac:chgData name="Gastgebruiker" userId="S::urn:spo:anon#b41b4e8f686fc516a1113312b62e0112fe4ed57747923fc88e58d3db4ae80a49::" providerId="AD" clId="Web-{705CE057-A447-4D3C-9A14-4A4575232AB0}" dt="2023-05-08T08:42:45.783" v="301"/>
          <ac:spMkLst>
            <pc:docMk/>
            <pc:sldMk cId="3011468223" sldId="323"/>
            <ac:spMk id="9" creationId="{00000000-0000-0000-0000-000000000000}"/>
          </ac:spMkLst>
        </pc:spChg>
      </pc:sldChg>
      <pc:sldChg chg="addSp modSp">
        <pc:chgData name="Gastgebruiker" userId="S::urn:spo:anon#b41b4e8f686fc516a1113312b62e0112fe4ed57747923fc88e58d3db4ae80a49::" providerId="AD" clId="Web-{705CE057-A447-4D3C-9A14-4A4575232AB0}" dt="2023-05-08T08:48:13.636" v="575" actId="20577"/>
        <pc:sldMkLst>
          <pc:docMk/>
          <pc:sldMk cId="2835169404" sldId="326"/>
        </pc:sldMkLst>
        <pc:spChg chg="add mod">
          <ac:chgData name="Gastgebruiker" userId="S::urn:spo:anon#b41b4e8f686fc516a1113312b62e0112fe4ed57747923fc88e58d3db4ae80a49::" providerId="AD" clId="Web-{705CE057-A447-4D3C-9A14-4A4575232AB0}" dt="2023-05-08T08:48:13.636" v="575" actId="20577"/>
          <ac:spMkLst>
            <pc:docMk/>
            <pc:sldMk cId="2835169404" sldId="326"/>
            <ac:spMk id="2" creationId="{A319172F-9E11-A523-033C-75951CA9B588}"/>
          </ac:spMkLst>
        </pc:spChg>
        <pc:spChg chg="mod">
          <ac:chgData name="Gastgebruiker" userId="S::urn:spo:anon#b41b4e8f686fc516a1113312b62e0112fe4ed57747923fc88e58d3db4ae80a49::" providerId="AD" clId="Web-{705CE057-A447-4D3C-9A14-4A4575232AB0}" dt="2023-05-08T08:45:03.965" v="382" actId="20577"/>
          <ac:spMkLst>
            <pc:docMk/>
            <pc:sldMk cId="2835169404" sldId="326"/>
            <ac:spMk id="11" creationId="{00000000-0000-0000-0000-000000000000}"/>
          </ac:spMkLst>
        </pc:spChg>
      </pc:sldChg>
      <pc:sldChg chg="addSp delSp modSp">
        <pc:chgData name="Gastgebruiker" userId="S::urn:spo:anon#b41b4e8f686fc516a1113312b62e0112fe4ed57747923fc88e58d3db4ae80a49::" providerId="AD" clId="Web-{705CE057-A447-4D3C-9A14-4A4575232AB0}" dt="2023-05-08T09:07:35.239" v="1010" actId="20577"/>
        <pc:sldMkLst>
          <pc:docMk/>
          <pc:sldMk cId="3929038281" sldId="328"/>
        </pc:sldMkLst>
        <pc:spChg chg="add del mod">
          <ac:chgData name="Gastgebruiker" userId="S::urn:spo:anon#b41b4e8f686fc516a1113312b62e0112fe4ed57747923fc88e58d3db4ae80a49::" providerId="AD" clId="Web-{705CE057-A447-4D3C-9A14-4A4575232AB0}" dt="2023-05-08T09:07:35.239" v="1010" actId="20577"/>
          <ac:spMkLst>
            <pc:docMk/>
            <pc:sldMk cId="3929038281" sldId="328"/>
            <ac:spMk id="11" creationId="{00000000-0000-0000-0000-000000000000}"/>
          </ac:spMkLst>
        </pc:spChg>
      </pc:sldChg>
      <pc:sldChg chg="addSp delSp modSp">
        <pc:chgData name="Gastgebruiker" userId="S::urn:spo:anon#b41b4e8f686fc516a1113312b62e0112fe4ed57747923fc88e58d3db4ae80a49::" providerId="AD" clId="Web-{705CE057-A447-4D3C-9A14-4A4575232AB0}" dt="2023-05-08T09:10:28.080" v="1202" actId="20577"/>
        <pc:sldMkLst>
          <pc:docMk/>
          <pc:sldMk cId="1814023720" sldId="330"/>
        </pc:sldMkLst>
        <pc:spChg chg="add mod">
          <ac:chgData name="Gastgebruiker" userId="S::urn:spo:anon#b41b4e8f686fc516a1113312b62e0112fe4ed57747923fc88e58d3db4ae80a49::" providerId="AD" clId="Web-{705CE057-A447-4D3C-9A14-4A4575232AB0}" dt="2023-05-08T09:10:28.080" v="1202" actId="20577"/>
          <ac:spMkLst>
            <pc:docMk/>
            <pc:sldMk cId="1814023720" sldId="330"/>
            <ac:spMk id="3" creationId="{2D4F48E8-6673-3433-1EF7-2F3BE57659AF}"/>
          </ac:spMkLst>
        </pc:spChg>
        <pc:spChg chg="del mod">
          <ac:chgData name="Gastgebruiker" userId="S::urn:spo:anon#b41b4e8f686fc516a1113312b62e0112fe4ed57747923fc88e58d3db4ae80a49::" providerId="AD" clId="Web-{705CE057-A447-4D3C-9A14-4A4575232AB0}" dt="2023-05-08T09:07:42.630" v="1013"/>
          <ac:spMkLst>
            <pc:docMk/>
            <pc:sldMk cId="1814023720" sldId="330"/>
            <ac:spMk id="13" creationId="{00000000-0000-0000-0000-000000000000}"/>
          </ac:spMkLst>
        </pc:spChg>
      </pc:sldChg>
      <pc:sldChg chg="addSp delSp modSp">
        <pc:chgData name="Gastgebruiker" userId="S::urn:spo:anon#b41b4e8f686fc516a1113312b62e0112fe4ed57747923fc88e58d3db4ae80a49::" providerId="AD" clId="Web-{705CE057-A447-4D3C-9A14-4A4575232AB0}" dt="2023-05-08T09:13:20.483" v="1339" actId="20577"/>
        <pc:sldMkLst>
          <pc:docMk/>
          <pc:sldMk cId="1160882148" sldId="332"/>
        </pc:sldMkLst>
        <pc:spChg chg="add mod">
          <ac:chgData name="Gastgebruiker" userId="S::urn:spo:anon#b41b4e8f686fc516a1113312b62e0112fe4ed57747923fc88e58d3db4ae80a49::" providerId="AD" clId="Web-{705CE057-A447-4D3C-9A14-4A4575232AB0}" dt="2023-05-08T09:13:20.483" v="1339" actId="20577"/>
          <ac:spMkLst>
            <pc:docMk/>
            <pc:sldMk cId="1160882148" sldId="332"/>
            <ac:spMk id="3" creationId="{9D6E0087-FE97-7ABC-908D-A52501597BE6}"/>
          </ac:spMkLst>
        </pc:spChg>
        <pc:spChg chg="del">
          <ac:chgData name="Gastgebruiker" userId="S::urn:spo:anon#b41b4e8f686fc516a1113312b62e0112fe4ed57747923fc88e58d3db4ae80a49::" providerId="AD" clId="Web-{705CE057-A447-4D3C-9A14-4A4575232AB0}" dt="2023-05-08T09:10:34.065" v="1203"/>
          <ac:spMkLst>
            <pc:docMk/>
            <pc:sldMk cId="1160882148" sldId="332"/>
            <ac:spMk id="14" creationId="{00000000-0000-0000-0000-000000000000}"/>
          </ac:spMkLst>
        </pc:spChg>
      </pc:sldChg>
      <pc:sldChg chg="addSp delSp modSp">
        <pc:chgData name="Gastgebruiker" userId="S::urn:spo:anon#b41b4e8f686fc516a1113312b62e0112fe4ed57747923fc88e58d3db4ae80a49::" providerId="AD" clId="Web-{705CE057-A447-4D3C-9A14-4A4575232AB0}" dt="2023-05-08T09:38:51.263" v="1579" actId="20577"/>
        <pc:sldMkLst>
          <pc:docMk/>
          <pc:sldMk cId="239289504" sldId="334"/>
        </pc:sldMkLst>
        <pc:spChg chg="add mod">
          <ac:chgData name="Gastgebruiker" userId="S::urn:spo:anon#b41b4e8f686fc516a1113312b62e0112fe4ed57747923fc88e58d3db4ae80a49::" providerId="AD" clId="Web-{705CE057-A447-4D3C-9A14-4A4575232AB0}" dt="2023-05-08T09:38:51.263" v="1579" actId="20577"/>
          <ac:spMkLst>
            <pc:docMk/>
            <pc:sldMk cId="239289504" sldId="334"/>
            <ac:spMk id="3" creationId="{9634D60D-C889-3E81-5009-4990F120F1D6}"/>
          </ac:spMkLst>
        </pc:spChg>
        <pc:spChg chg="del mod">
          <ac:chgData name="Gastgebruiker" userId="S::urn:spo:anon#b41b4e8f686fc516a1113312b62e0112fe4ed57747923fc88e58d3db4ae80a49::" providerId="AD" clId="Web-{705CE057-A447-4D3C-9A14-4A4575232AB0}" dt="2023-05-08T09:13:31.437" v="1342"/>
          <ac:spMkLst>
            <pc:docMk/>
            <pc:sldMk cId="239289504" sldId="334"/>
            <ac:spMk id="10" creationId="{00000000-0000-0000-0000-000000000000}"/>
          </ac:spMkLst>
        </pc:spChg>
      </pc:sldChg>
      <pc:sldChg chg="addSp delSp modSp">
        <pc:chgData name="Gastgebruiker" userId="S::urn:spo:anon#b41b4e8f686fc516a1113312b62e0112fe4ed57747923fc88e58d3db4ae80a49::" providerId="AD" clId="Web-{705CE057-A447-4D3C-9A14-4A4575232AB0}" dt="2023-05-08T09:37:00.915" v="1484" actId="20577"/>
        <pc:sldMkLst>
          <pc:docMk/>
          <pc:sldMk cId="2403269629" sldId="336"/>
        </pc:sldMkLst>
        <pc:spChg chg="add mod">
          <ac:chgData name="Gastgebruiker" userId="S::urn:spo:anon#b41b4e8f686fc516a1113312b62e0112fe4ed57747923fc88e58d3db4ae80a49::" providerId="AD" clId="Web-{705CE057-A447-4D3C-9A14-4A4575232AB0}" dt="2023-05-08T09:37:00.915" v="1484" actId="20577"/>
          <ac:spMkLst>
            <pc:docMk/>
            <pc:sldMk cId="2403269629" sldId="336"/>
            <ac:spMk id="3" creationId="{EBD129DE-86FA-16C5-FF56-1EF229AB1763}"/>
          </ac:spMkLst>
        </pc:spChg>
        <pc:spChg chg="del mod">
          <ac:chgData name="Gastgebruiker" userId="S::urn:spo:anon#b41b4e8f686fc516a1113312b62e0112fe4ed57747923fc88e58d3db4ae80a49::" providerId="AD" clId="Web-{705CE057-A447-4D3C-9A14-4A4575232AB0}" dt="2023-05-08T09:34:54.161" v="1360"/>
          <ac:spMkLst>
            <pc:docMk/>
            <pc:sldMk cId="2403269629" sldId="336"/>
            <ac:spMk id="14" creationId="{00000000-0000-0000-0000-000000000000}"/>
          </ac:spMkLst>
        </pc:spChg>
      </pc:sldChg>
      <pc:sldChg chg="addSp delSp modSp">
        <pc:chgData name="Gastgebruiker" userId="S::urn:spo:anon#b41b4e8f686fc516a1113312b62e0112fe4ed57747923fc88e58d3db4ae80a49::" providerId="AD" clId="Web-{705CE057-A447-4D3C-9A14-4A4575232AB0}" dt="2023-05-08T09:41:52.893" v="1733" actId="20577"/>
        <pc:sldMkLst>
          <pc:docMk/>
          <pc:sldMk cId="3621707421" sldId="338"/>
        </pc:sldMkLst>
        <pc:spChg chg="add mod">
          <ac:chgData name="Gastgebruiker" userId="S::urn:spo:anon#b41b4e8f686fc516a1113312b62e0112fe4ed57747923fc88e58d3db4ae80a49::" providerId="AD" clId="Web-{705CE057-A447-4D3C-9A14-4A4575232AB0}" dt="2023-05-08T09:41:52.893" v="1733" actId="20577"/>
          <ac:spMkLst>
            <pc:docMk/>
            <pc:sldMk cId="3621707421" sldId="338"/>
            <ac:spMk id="3" creationId="{F0D0D812-3CCF-A10D-2E7F-D854E33EBAB6}"/>
          </ac:spMkLst>
        </pc:spChg>
        <pc:spChg chg="del mod">
          <ac:chgData name="Gastgebruiker" userId="S::urn:spo:anon#b41b4e8f686fc516a1113312b62e0112fe4ed57747923fc88e58d3db4ae80a49::" providerId="AD" clId="Web-{705CE057-A447-4D3C-9A14-4A4575232AB0}" dt="2023-05-08T09:38:58.950" v="1581"/>
          <ac:spMkLst>
            <pc:docMk/>
            <pc:sldMk cId="3621707421" sldId="338"/>
            <ac:spMk id="25" creationId="{00000000-0000-0000-0000-000000000000}"/>
          </ac:spMkLst>
        </pc:spChg>
      </pc:sldChg>
    </pc:docChg>
  </pc:docChgLst>
  <pc:docChgLst>
    <pc:chgData name="Gastgebruiker" userId="S::urn:spo:anon#b41b4e8f686fc516a1113312b62e0112fe4ed57747923fc88e58d3db4ae80a49::" providerId="AD" clId="Web-{47D9B9B9-A916-C85C-007C-D31F1C1906CB}"/>
    <pc:docChg chg="modSld">
      <pc:chgData name="Gastgebruiker" userId="S::urn:spo:anon#b41b4e8f686fc516a1113312b62e0112fe4ed57747923fc88e58d3db4ae80a49::" providerId="AD" clId="Web-{47D9B9B9-A916-C85C-007C-D31F1C1906CB}" dt="2023-05-08T08:21:51.774" v="261" actId="20577"/>
      <pc:docMkLst>
        <pc:docMk/>
      </pc:docMkLst>
      <pc:sldChg chg="modSp">
        <pc:chgData name="Gastgebruiker" userId="S::urn:spo:anon#b41b4e8f686fc516a1113312b62e0112fe4ed57747923fc88e58d3db4ae80a49::" providerId="AD" clId="Web-{47D9B9B9-A916-C85C-007C-D31F1C1906CB}" dt="2023-05-08T08:21:51.774" v="261" actId="20577"/>
        <pc:sldMkLst>
          <pc:docMk/>
          <pc:sldMk cId="1860094048" sldId="316"/>
        </pc:sldMkLst>
        <pc:spChg chg="mod">
          <ac:chgData name="Gastgebruiker" userId="S::urn:spo:anon#b41b4e8f686fc516a1113312b62e0112fe4ed57747923fc88e58d3db4ae80a49::" providerId="AD" clId="Web-{47D9B9B9-A916-C85C-007C-D31F1C1906CB}" dt="2023-05-08T08:16:53.047" v="193" actId="20577"/>
          <ac:spMkLst>
            <pc:docMk/>
            <pc:sldMk cId="1860094048" sldId="316"/>
            <ac:spMk id="2" creationId="{00000000-0000-0000-0000-000000000000}"/>
          </ac:spMkLst>
        </pc:spChg>
        <pc:spChg chg="mod">
          <ac:chgData name="Gastgebruiker" userId="S::urn:spo:anon#b41b4e8f686fc516a1113312b62e0112fe4ed57747923fc88e58d3db4ae80a49::" providerId="AD" clId="Web-{47D9B9B9-A916-C85C-007C-D31F1C1906CB}" dt="2023-05-08T08:21:51.774" v="261" actId="20577"/>
          <ac:spMkLst>
            <pc:docMk/>
            <pc:sldMk cId="1860094048" sldId="316"/>
            <ac:spMk id="3" creationId="{00000000-0000-0000-0000-000000000000}"/>
          </ac:spMkLst>
        </pc:spChg>
      </pc:sldChg>
    </pc:docChg>
  </pc:docChgLst>
  <pc:docChgLst>
    <pc:chgData name="Gastgebruiker" userId="S::urn:spo:anon#b41b4e8f686fc516a1113312b62e0112fe4ed57747923fc88e58d3db4ae80a49::" providerId="AD" clId="Web-{6E59BCCF-06D3-7467-D5F8-E249AC3C2839}"/>
    <pc:docChg chg="modSld">
      <pc:chgData name="Gastgebruiker" userId="S::urn:spo:anon#b41b4e8f686fc516a1113312b62e0112fe4ed57747923fc88e58d3db4ae80a49::" providerId="AD" clId="Web-{6E59BCCF-06D3-7467-D5F8-E249AC3C2839}" dt="2023-05-22T06:05:57.101" v="2" actId="20577"/>
      <pc:docMkLst>
        <pc:docMk/>
      </pc:docMkLst>
      <pc:sldChg chg="modSp">
        <pc:chgData name="Gastgebruiker" userId="S::urn:spo:anon#b41b4e8f686fc516a1113312b62e0112fe4ed57747923fc88e58d3db4ae80a49::" providerId="AD" clId="Web-{6E59BCCF-06D3-7467-D5F8-E249AC3C2839}" dt="2023-05-22T06:05:57.101" v="2" actId="20577"/>
        <pc:sldMkLst>
          <pc:docMk/>
          <pc:sldMk cId="1860094048" sldId="316"/>
        </pc:sldMkLst>
        <pc:spChg chg="mod">
          <ac:chgData name="Gastgebruiker" userId="S::urn:spo:anon#b41b4e8f686fc516a1113312b62e0112fe4ed57747923fc88e58d3db4ae80a49::" providerId="AD" clId="Web-{6E59BCCF-06D3-7467-D5F8-E249AC3C2839}" dt="2023-05-22T06:05:57.101" v="2" actId="20577"/>
          <ac:spMkLst>
            <pc:docMk/>
            <pc:sldMk cId="1860094048" sldId="316"/>
            <ac:spMk id="3" creationId="{00000000-0000-0000-0000-000000000000}"/>
          </ac:spMkLst>
        </pc:spChg>
      </pc:sldChg>
    </pc:docChg>
  </pc:docChgLst>
  <pc:docChgLst>
    <pc:chgData name="Stéphane Verbrugge" userId="S::stephane.verbrugge@familiehulp.be::986dd0a7-cb9d-44a2-8012-f886bc79ccdb" providerId="AD" clId="Web-{E1230B34-EFFC-6D8B-2255-5CB9C008DA38}"/>
    <pc:docChg chg="modSld">
      <pc:chgData name="Stéphane Verbrugge" userId="S::stephane.verbrugge@familiehulp.be::986dd0a7-cb9d-44a2-8012-f886bc79ccdb" providerId="AD" clId="Web-{E1230B34-EFFC-6D8B-2255-5CB9C008DA38}" dt="2023-04-28T13:19:33.193" v="44" actId="20577"/>
      <pc:docMkLst>
        <pc:docMk/>
      </pc:docMkLst>
      <pc:sldChg chg="modSp">
        <pc:chgData name="Stéphane Verbrugge" userId="S::stephane.verbrugge@familiehulp.be::986dd0a7-cb9d-44a2-8012-f886bc79ccdb" providerId="AD" clId="Web-{E1230B34-EFFC-6D8B-2255-5CB9C008DA38}" dt="2023-04-28T13:19:33.193" v="44" actId="20577"/>
        <pc:sldMkLst>
          <pc:docMk/>
          <pc:sldMk cId="2763489782" sldId="319"/>
        </pc:sldMkLst>
        <pc:spChg chg="mod">
          <ac:chgData name="Stéphane Verbrugge" userId="S::stephane.verbrugge@familiehulp.be::986dd0a7-cb9d-44a2-8012-f886bc79ccdb" providerId="AD" clId="Web-{E1230B34-EFFC-6D8B-2255-5CB9C008DA38}" dt="2023-04-28T13:19:16.349" v="39" actId="20577"/>
          <ac:spMkLst>
            <pc:docMk/>
            <pc:sldMk cId="2763489782" sldId="319"/>
            <ac:spMk id="2" creationId="{00000000-0000-0000-0000-000000000000}"/>
          </ac:spMkLst>
        </pc:spChg>
        <pc:spChg chg="mod">
          <ac:chgData name="Stéphane Verbrugge" userId="S::stephane.verbrugge@familiehulp.be::986dd0a7-cb9d-44a2-8012-f886bc79ccdb" providerId="AD" clId="Web-{E1230B34-EFFC-6D8B-2255-5CB9C008DA38}" dt="2023-04-28T13:19:33.193" v="44" actId="20577"/>
          <ac:spMkLst>
            <pc:docMk/>
            <pc:sldMk cId="2763489782" sldId="319"/>
            <ac:spMk id="3" creationId="{00000000-0000-0000-0000-000000000000}"/>
          </ac:spMkLst>
        </pc:spChg>
      </pc:sldChg>
    </pc:docChg>
  </pc:docChgLst>
  <pc:docChgLst>
    <pc:chgData name="Gastgebruiker" userId="S::urn:spo:anon#b41b4e8f686fc516a1113312b62e0112fe4ed57747923fc88e58d3db4ae80a49::" providerId="AD" clId="Web-{3F70403F-E123-F5A0-7A41-1D3B31A7BB1B}"/>
    <pc:docChg chg="modSld">
      <pc:chgData name="Gastgebruiker" userId="S::urn:spo:anon#b41b4e8f686fc516a1113312b62e0112fe4ed57747923fc88e58d3db4ae80a49::" providerId="AD" clId="Web-{3F70403F-E123-F5A0-7A41-1D3B31A7BB1B}" dt="2023-05-09T08:38:58.893" v="10"/>
      <pc:docMkLst>
        <pc:docMk/>
      </pc:docMkLst>
      <pc:sldChg chg="modSp">
        <pc:chgData name="Gastgebruiker" userId="S::urn:spo:anon#b41b4e8f686fc516a1113312b62e0112fe4ed57747923fc88e58d3db4ae80a49::" providerId="AD" clId="Web-{3F70403F-E123-F5A0-7A41-1D3B31A7BB1B}" dt="2023-05-09T08:38:58.893" v="10"/>
        <pc:sldMkLst>
          <pc:docMk/>
          <pc:sldMk cId="996153116" sldId="345"/>
        </pc:sldMkLst>
        <pc:spChg chg="mod">
          <ac:chgData name="Gastgebruiker" userId="S::urn:spo:anon#b41b4e8f686fc516a1113312b62e0112fe4ed57747923fc88e58d3db4ae80a49::" providerId="AD" clId="Web-{3F70403F-E123-F5A0-7A41-1D3B31A7BB1B}" dt="2023-05-09T08:38:58.018" v="1" actId="20577"/>
          <ac:spMkLst>
            <pc:docMk/>
            <pc:sldMk cId="996153116" sldId="345"/>
            <ac:spMk id="3" creationId="{00000000-0000-0000-0000-000000000000}"/>
          </ac:spMkLst>
        </pc:spChg>
        <pc:spChg chg="mod">
          <ac:chgData name="Gastgebruiker" userId="S::urn:spo:anon#b41b4e8f686fc516a1113312b62e0112fe4ed57747923fc88e58d3db4ae80a49::" providerId="AD" clId="Web-{3F70403F-E123-F5A0-7A41-1D3B31A7BB1B}" dt="2023-05-09T08:38:58.440" v="8"/>
          <ac:spMkLst>
            <pc:docMk/>
            <pc:sldMk cId="996153116" sldId="345"/>
            <ac:spMk id="6" creationId="{00000000-0000-0000-0000-000000000000}"/>
          </ac:spMkLst>
        </pc:spChg>
        <pc:spChg chg="mod">
          <ac:chgData name="Gastgebruiker" userId="S::urn:spo:anon#b41b4e8f686fc516a1113312b62e0112fe4ed57747923fc88e58d3db4ae80a49::" providerId="AD" clId="Web-{3F70403F-E123-F5A0-7A41-1D3B31A7BB1B}" dt="2023-05-09T08:38:58.674" v="9"/>
          <ac:spMkLst>
            <pc:docMk/>
            <pc:sldMk cId="996153116" sldId="345"/>
            <ac:spMk id="8" creationId="{00000000-0000-0000-0000-000000000000}"/>
          </ac:spMkLst>
        </pc:spChg>
        <pc:spChg chg="mod">
          <ac:chgData name="Gastgebruiker" userId="S::urn:spo:anon#b41b4e8f686fc516a1113312b62e0112fe4ed57747923fc88e58d3db4ae80a49::" providerId="AD" clId="Web-{3F70403F-E123-F5A0-7A41-1D3B31A7BB1B}" dt="2023-05-09T08:38:58.893" v="10"/>
          <ac:spMkLst>
            <pc:docMk/>
            <pc:sldMk cId="996153116" sldId="345"/>
            <ac:spMk id="9" creationId="{00000000-0000-0000-0000-000000000000}"/>
          </ac:spMkLst>
        </pc:spChg>
      </pc:sldChg>
    </pc:docChg>
  </pc:docChgLst>
  <pc:docChgLst>
    <pc:chgData name="Gastgebruiker" userId="S::urn:spo:anon#b41b4e8f686fc516a1113312b62e0112fe4ed57747923fc88e58d3db4ae80a49::" providerId="AD" clId="Web-{1B198103-0FF3-1155-4BAA-DA9719B86B32}"/>
    <pc:docChg chg="modSld">
      <pc:chgData name="Gastgebruiker" userId="S::urn:spo:anon#b41b4e8f686fc516a1113312b62e0112fe4ed57747923fc88e58d3db4ae80a49::" providerId="AD" clId="Web-{1B198103-0FF3-1155-4BAA-DA9719B86B32}" dt="2023-05-09T08:46:51.338" v="5"/>
      <pc:docMkLst>
        <pc:docMk/>
      </pc:docMkLst>
      <pc:sldChg chg="addAnim delAnim modAnim">
        <pc:chgData name="Gastgebruiker" userId="S::urn:spo:anon#b41b4e8f686fc516a1113312b62e0112fe4ed57747923fc88e58d3db4ae80a49::" providerId="AD" clId="Web-{1B198103-0FF3-1155-4BAA-DA9719B86B32}" dt="2023-05-09T08:46:51.338" v="5"/>
        <pc:sldMkLst>
          <pc:docMk/>
          <pc:sldMk cId="1860094048" sldId="316"/>
        </pc:sldMkLst>
      </pc:sldChg>
    </pc:docChg>
  </pc:docChgLst>
  <pc:docChgLst>
    <pc:chgData name="Gastgebruiker" userId="S::urn:spo:anon#b41b4e8f686fc516a1113312b62e0112fe4ed57747923fc88e58d3db4ae80a49::" providerId="AD" clId="Web-{41D35598-8CFC-7FCB-74FC-92FCC4E5556A}"/>
    <pc:docChg chg="delSld">
      <pc:chgData name="Gastgebruiker" userId="S::urn:spo:anon#b41b4e8f686fc516a1113312b62e0112fe4ed57747923fc88e58d3db4ae80a49::" providerId="AD" clId="Web-{41D35598-8CFC-7FCB-74FC-92FCC4E5556A}" dt="2023-05-11T11:28:26.293" v="0"/>
      <pc:docMkLst>
        <pc:docMk/>
      </pc:docMkLst>
      <pc:sldChg chg="del">
        <pc:chgData name="Gastgebruiker" userId="S::urn:spo:anon#b41b4e8f686fc516a1113312b62e0112fe4ed57747923fc88e58d3db4ae80a49::" providerId="AD" clId="Web-{41D35598-8CFC-7FCB-74FC-92FCC4E5556A}" dt="2023-05-11T11:28:26.293" v="0"/>
        <pc:sldMkLst>
          <pc:docMk/>
          <pc:sldMk cId="2763489782" sldId="319"/>
        </pc:sldMkLst>
      </pc:sldChg>
    </pc:docChg>
  </pc:docChgLst>
  <pc:docChgLst>
    <pc:chgData name="Stéphane Verbrugge" userId="986dd0a7-cb9d-44a2-8012-f886bc79ccdb" providerId="ADAL" clId="{6859C956-F4F0-45D8-A8E8-C28F101C006C}"/>
    <pc:docChg chg="undo redo custSel addSld delSld modSld modMainMaster">
      <pc:chgData name="Stéphane Verbrugge" userId="986dd0a7-cb9d-44a2-8012-f886bc79ccdb" providerId="ADAL" clId="{6859C956-F4F0-45D8-A8E8-C28F101C006C}" dt="2024-07-23T07:16:55.551" v="1684" actId="20577"/>
      <pc:docMkLst>
        <pc:docMk/>
      </pc:docMkLst>
      <pc:sldChg chg="addSp delSp modSp add del mod modNotesTx">
        <pc:chgData name="Stéphane Verbrugge" userId="986dd0a7-cb9d-44a2-8012-f886bc79ccdb" providerId="ADAL" clId="{6859C956-F4F0-45D8-A8E8-C28F101C006C}" dt="2024-07-23T07:16:55.551" v="1684" actId="20577"/>
        <pc:sldMkLst>
          <pc:docMk/>
          <pc:sldMk cId="132829700" sldId="256"/>
        </pc:sldMkLst>
        <pc:spChg chg="del">
          <ac:chgData name="Stéphane Verbrugge" userId="986dd0a7-cb9d-44a2-8012-f886bc79ccdb" providerId="ADAL" clId="{6859C956-F4F0-45D8-A8E8-C28F101C006C}" dt="2024-07-23T07:01:50.112" v="872" actId="478"/>
          <ac:spMkLst>
            <pc:docMk/>
            <pc:sldMk cId="132829700" sldId="256"/>
            <ac:spMk id="2" creationId="{07E3F329-A0B0-EC28-F36D-4B56BE6A45BE}"/>
          </ac:spMkLst>
        </pc:spChg>
        <pc:spChg chg="del">
          <ac:chgData name="Stéphane Verbrugge" userId="986dd0a7-cb9d-44a2-8012-f886bc79ccdb" providerId="ADAL" clId="{6859C956-F4F0-45D8-A8E8-C28F101C006C}" dt="2024-07-23T07:02:26.793" v="881" actId="931"/>
          <ac:spMkLst>
            <pc:docMk/>
            <pc:sldMk cId="132829700" sldId="256"/>
            <ac:spMk id="3" creationId="{4CA7F7FA-37E3-5958-86DA-766C8F1946E0}"/>
          </ac:spMkLst>
        </pc:spChg>
        <pc:spChg chg="del">
          <ac:chgData name="Stéphane Verbrugge" userId="986dd0a7-cb9d-44a2-8012-f886bc79ccdb" providerId="ADAL" clId="{6859C956-F4F0-45D8-A8E8-C28F101C006C}" dt="2024-07-23T07:01:50.112" v="872" actId="478"/>
          <ac:spMkLst>
            <pc:docMk/>
            <pc:sldMk cId="132829700" sldId="256"/>
            <ac:spMk id="4" creationId="{B6263E86-CD66-0F43-AFB5-F081CECD7A5E}"/>
          </ac:spMkLst>
        </pc:spChg>
        <pc:spChg chg="add mod">
          <ac:chgData name="Stéphane Verbrugge" userId="986dd0a7-cb9d-44a2-8012-f886bc79ccdb" providerId="ADAL" clId="{6859C956-F4F0-45D8-A8E8-C28F101C006C}" dt="2024-07-23T07:01:56.527" v="874" actId="1076"/>
          <ac:spMkLst>
            <pc:docMk/>
            <pc:sldMk cId="132829700" sldId="256"/>
            <ac:spMk id="5" creationId="{4CF57083-EA95-1B09-4525-729C0944FAE7}"/>
          </ac:spMkLst>
        </pc:spChg>
        <pc:spChg chg="add mod">
          <ac:chgData name="Stéphane Verbrugge" userId="986dd0a7-cb9d-44a2-8012-f886bc79ccdb" providerId="ADAL" clId="{6859C956-F4F0-45D8-A8E8-C28F101C006C}" dt="2024-07-23T07:01:56.527" v="874" actId="1076"/>
          <ac:spMkLst>
            <pc:docMk/>
            <pc:sldMk cId="132829700" sldId="256"/>
            <ac:spMk id="6" creationId="{88286D92-28B3-839C-0917-AF2E2826CA63}"/>
          </ac:spMkLst>
        </pc:spChg>
        <pc:spChg chg="add mod">
          <ac:chgData name="Stéphane Verbrugge" userId="986dd0a7-cb9d-44a2-8012-f886bc79ccdb" providerId="ADAL" clId="{6859C956-F4F0-45D8-A8E8-C28F101C006C}" dt="2024-07-23T07:02:10.642" v="879" actId="14100"/>
          <ac:spMkLst>
            <pc:docMk/>
            <pc:sldMk cId="132829700" sldId="256"/>
            <ac:spMk id="7" creationId="{6ECF1033-22AA-D5D7-A3B0-A62879A45719}"/>
          </ac:spMkLst>
        </pc:spChg>
        <pc:spChg chg="add mod">
          <ac:chgData name="Stéphane Verbrugge" userId="986dd0a7-cb9d-44a2-8012-f886bc79ccdb" providerId="ADAL" clId="{6859C956-F4F0-45D8-A8E8-C28F101C006C}" dt="2024-07-23T07:01:56.527" v="874" actId="1076"/>
          <ac:spMkLst>
            <pc:docMk/>
            <pc:sldMk cId="132829700" sldId="256"/>
            <ac:spMk id="8" creationId="{524F56FC-4722-1007-BB2C-FF3E4BBF1ADB}"/>
          </ac:spMkLst>
        </pc:spChg>
        <pc:spChg chg="add mod">
          <ac:chgData name="Stéphane Verbrugge" userId="986dd0a7-cb9d-44a2-8012-f886bc79ccdb" providerId="ADAL" clId="{6859C956-F4F0-45D8-A8E8-C28F101C006C}" dt="2024-07-23T07:04:04.682" v="896" actId="1076"/>
          <ac:spMkLst>
            <pc:docMk/>
            <pc:sldMk cId="132829700" sldId="256"/>
            <ac:spMk id="11" creationId="{C5C4BF07-18DF-2DB1-6507-7134EBB44A33}"/>
          </ac:spMkLst>
        </pc:spChg>
        <pc:spChg chg="add mod">
          <ac:chgData name="Stéphane Verbrugge" userId="986dd0a7-cb9d-44a2-8012-f886bc79ccdb" providerId="ADAL" clId="{6859C956-F4F0-45D8-A8E8-C28F101C006C}" dt="2024-07-23T07:05:56.905" v="1057" actId="207"/>
          <ac:spMkLst>
            <pc:docMk/>
            <pc:sldMk cId="132829700" sldId="256"/>
            <ac:spMk id="12" creationId="{4DCAAC78-2F10-74A5-8CD7-1217295A82FF}"/>
          </ac:spMkLst>
        </pc:spChg>
        <pc:picChg chg="add mod">
          <ac:chgData name="Stéphane Verbrugge" userId="986dd0a7-cb9d-44a2-8012-f886bc79ccdb" providerId="ADAL" clId="{6859C956-F4F0-45D8-A8E8-C28F101C006C}" dt="2024-07-23T07:03:46.833" v="892" actId="14100"/>
          <ac:picMkLst>
            <pc:docMk/>
            <pc:sldMk cId="132829700" sldId="256"/>
            <ac:picMk id="10" creationId="{8602E9D8-58EE-83F1-A606-5B7D182C7CBA}"/>
          </ac:picMkLst>
        </pc:picChg>
      </pc:sldChg>
      <pc:sldChg chg="modSp del mod">
        <pc:chgData name="Stéphane Verbrugge" userId="986dd0a7-cb9d-44a2-8012-f886bc79ccdb" providerId="ADAL" clId="{6859C956-F4F0-45D8-A8E8-C28F101C006C}" dt="2024-07-23T07:02:14.085" v="880" actId="47"/>
        <pc:sldMkLst>
          <pc:docMk/>
          <pc:sldMk cId="3053819677" sldId="286"/>
        </pc:sldMkLst>
        <pc:spChg chg="mod">
          <ac:chgData name="Stéphane Verbrugge" userId="986dd0a7-cb9d-44a2-8012-f886bc79ccdb" providerId="ADAL" clId="{6859C956-F4F0-45D8-A8E8-C28F101C006C}" dt="2024-07-23T07:00:35.587" v="867" actId="1076"/>
          <ac:spMkLst>
            <pc:docMk/>
            <pc:sldMk cId="3053819677" sldId="286"/>
            <ac:spMk id="2" creationId="{00000000-0000-0000-0000-000000000000}"/>
          </ac:spMkLst>
        </pc:spChg>
        <pc:spChg chg="mod">
          <ac:chgData name="Stéphane Verbrugge" userId="986dd0a7-cb9d-44a2-8012-f886bc79ccdb" providerId="ADAL" clId="{6859C956-F4F0-45D8-A8E8-C28F101C006C}" dt="2024-07-23T07:00:35.587" v="867" actId="1076"/>
          <ac:spMkLst>
            <pc:docMk/>
            <pc:sldMk cId="3053819677" sldId="286"/>
            <ac:spMk id="4" creationId="{00000000-0000-0000-0000-000000000000}"/>
          </ac:spMkLst>
        </pc:spChg>
        <pc:spChg chg="mod">
          <ac:chgData name="Stéphane Verbrugge" userId="986dd0a7-cb9d-44a2-8012-f886bc79ccdb" providerId="ADAL" clId="{6859C956-F4F0-45D8-A8E8-C28F101C006C}" dt="2024-07-23T07:00:35.587" v="867" actId="1076"/>
          <ac:spMkLst>
            <pc:docMk/>
            <pc:sldMk cId="3053819677" sldId="286"/>
            <ac:spMk id="5" creationId="{00000000-0000-0000-0000-000000000000}"/>
          </ac:spMkLst>
        </pc:spChg>
        <pc:spChg chg="mod">
          <ac:chgData name="Stéphane Verbrugge" userId="986dd0a7-cb9d-44a2-8012-f886bc79ccdb" providerId="ADAL" clId="{6859C956-F4F0-45D8-A8E8-C28F101C006C}" dt="2024-07-23T07:00:41.173" v="868" actId="1076"/>
          <ac:spMkLst>
            <pc:docMk/>
            <pc:sldMk cId="3053819677" sldId="286"/>
            <ac:spMk id="17" creationId="{00000000-0000-0000-0000-000000000000}"/>
          </ac:spMkLst>
        </pc:spChg>
      </pc:sldChg>
      <pc:sldChg chg="addSp delSp modSp mod modNotesTx">
        <pc:chgData name="Stéphane Verbrugge" userId="986dd0a7-cb9d-44a2-8012-f886bc79ccdb" providerId="ADAL" clId="{6859C956-F4F0-45D8-A8E8-C28F101C006C}" dt="2024-07-23T07:08:04.950" v="1139" actId="20577"/>
        <pc:sldMkLst>
          <pc:docMk/>
          <pc:sldMk cId="2246332762" sldId="292"/>
        </pc:sldMkLst>
        <pc:spChg chg="mod">
          <ac:chgData name="Stéphane Verbrugge" userId="986dd0a7-cb9d-44a2-8012-f886bc79ccdb" providerId="ADAL" clId="{6859C956-F4F0-45D8-A8E8-C28F101C006C}" dt="2024-07-22T15:30:49.956" v="859" actId="20577"/>
          <ac:spMkLst>
            <pc:docMk/>
            <pc:sldMk cId="2246332762" sldId="292"/>
            <ac:spMk id="24" creationId="{00000000-0000-0000-0000-000000000000}"/>
          </ac:spMkLst>
        </pc:spChg>
        <pc:picChg chg="add del mod">
          <ac:chgData name="Stéphane Verbrugge" userId="986dd0a7-cb9d-44a2-8012-f886bc79ccdb" providerId="ADAL" clId="{6859C956-F4F0-45D8-A8E8-C28F101C006C}" dt="2024-07-23T07:05:19.249" v="935" actId="21"/>
          <ac:picMkLst>
            <pc:docMk/>
            <pc:sldMk cId="2246332762" sldId="292"/>
            <ac:picMk id="6" creationId="{186EB7DE-D312-DCDA-CDE9-62F87E95C9D7}"/>
          </ac:picMkLst>
        </pc:picChg>
      </pc:sldChg>
      <pc:sldChg chg="modNotesTx">
        <pc:chgData name="Stéphane Verbrugge" userId="986dd0a7-cb9d-44a2-8012-f886bc79ccdb" providerId="ADAL" clId="{6859C956-F4F0-45D8-A8E8-C28F101C006C}" dt="2024-07-22T15:29:49.457" v="844" actId="20577"/>
        <pc:sldMkLst>
          <pc:docMk/>
          <pc:sldMk cId="388516667" sldId="297"/>
        </pc:sldMkLst>
      </pc:sldChg>
      <pc:sldChg chg="addSp delSp modSp mod modNotesTx">
        <pc:chgData name="Stéphane Verbrugge" userId="986dd0a7-cb9d-44a2-8012-f886bc79ccdb" providerId="ADAL" clId="{6859C956-F4F0-45D8-A8E8-C28F101C006C}" dt="2024-07-22T15:00:53.172" v="476" actId="20577"/>
        <pc:sldMkLst>
          <pc:docMk/>
          <pc:sldMk cId="1370742040" sldId="322"/>
        </pc:sldMkLst>
        <pc:spChg chg="add del">
          <ac:chgData name="Stéphane Verbrugge" userId="986dd0a7-cb9d-44a2-8012-f886bc79ccdb" providerId="ADAL" clId="{6859C956-F4F0-45D8-A8E8-C28F101C006C}" dt="2024-07-22T14:52:46.782" v="169" actId="478"/>
          <ac:spMkLst>
            <pc:docMk/>
            <pc:sldMk cId="1370742040" sldId="322"/>
            <ac:spMk id="3" creationId="{34AD51F8-BBA2-5970-C2E9-0BE62673D9F1}"/>
          </ac:spMkLst>
        </pc:spChg>
        <pc:spChg chg="add del mod">
          <ac:chgData name="Stéphane Verbrugge" userId="986dd0a7-cb9d-44a2-8012-f886bc79ccdb" providerId="ADAL" clId="{6859C956-F4F0-45D8-A8E8-C28F101C006C}" dt="2024-07-22T14:53:28.359" v="183" actId="478"/>
          <ac:spMkLst>
            <pc:docMk/>
            <pc:sldMk cId="1370742040" sldId="322"/>
            <ac:spMk id="5" creationId="{C0424087-E41C-A30B-651D-74BC168D6C14}"/>
          </ac:spMkLst>
        </pc:spChg>
        <pc:spChg chg="add mod">
          <ac:chgData name="Stéphane Verbrugge" userId="986dd0a7-cb9d-44a2-8012-f886bc79ccdb" providerId="ADAL" clId="{6859C956-F4F0-45D8-A8E8-C28F101C006C}" dt="2024-07-22T14:53:36.262" v="184"/>
          <ac:spMkLst>
            <pc:docMk/>
            <pc:sldMk cId="1370742040" sldId="322"/>
            <ac:spMk id="6" creationId="{345EF303-017B-EE92-FE6E-1FA412E199DB}"/>
          </ac:spMkLst>
        </pc:spChg>
        <pc:spChg chg="add mod">
          <ac:chgData name="Stéphane Verbrugge" userId="986dd0a7-cb9d-44a2-8012-f886bc79ccdb" providerId="ADAL" clId="{6859C956-F4F0-45D8-A8E8-C28F101C006C}" dt="2024-07-22T14:58:41.666" v="408" actId="207"/>
          <ac:spMkLst>
            <pc:docMk/>
            <pc:sldMk cId="1370742040" sldId="322"/>
            <ac:spMk id="7" creationId="{8F03E0E0-BF96-3F64-E965-3C9879BA3744}"/>
          </ac:spMkLst>
        </pc:spChg>
        <pc:spChg chg="add mod">
          <ac:chgData name="Stéphane Verbrugge" userId="986dd0a7-cb9d-44a2-8012-f886bc79ccdb" providerId="ADAL" clId="{6859C956-F4F0-45D8-A8E8-C28F101C006C}" dt="2024-07-22T14:58:44.811" v="409" actId="207"/>
          <ac:spMkLst>
            <pc:docMk/>
            <pc:sldMk cId="1370742040" sldId="322"/>
            <ac:spMk id="8" creationId="{6E054F08-12BD-AC60-649F-BC9D881075B8}"/>
          </ac:spMkLst>
        </pc:spChg>
        <pc:spChg chg="add mod">
          <ac:chgData name="Stéphane Verbrugge" userId="986dd0a7-cb9d-44a2-8012-f886bc79ccdb" providerId="ADAL" clId="{6859C956-F4F0-45D8-A8E8-C28F101C006C}" dt="2024-07-22T14:58:48.373" v="410" actId="207"/>
          <ac:spMkLst>
            <pc:docMk/>
            <pc:sldMk cId="1370742040" sldId="322"/>
            <ac:spMk id="10" creationId="{18DC5C57-AA38-CDFF-BACD-8BFE17F74ED1}"/>
          </ac:spMkLst>
        </pc:spChg>
        <pc:spChg chg="add del mod">
          <ac:chgData name="Stéphane Verbrugge" userId="986dd0a7-cb9d-44a2-8012-f886bc79ccdb" providerId="ADAL" clId="{6859C956-F4F0-45D8-A8E8-C28F101C006C}" dt="2024-07-22T14:55:50.831" v="292" actId="478"/>
          <ac:spMkLst>
            <pc:docMk/>
            <pc:sldMk cId="1370742040" sldId="322"/>
            <ac:spMk id="11" creationId="{035231BC-51A7-532A-A515-8C68516A316F}"/>
          </ac:spMkLst>
        </pc:spChg>
        <pc:spChg chg="add del mod">
          <ac:chgData name="Stéphane Verbrugge" userId="986dd0a7-cb9d-44a2-8012-f886bc79ccdb" providerId="ADAL" clId="{6859C956-F4F0-45D8-A8E8-C28F101C006C}" dt="2024-07-22T14:56:01.033" v="295"/>
          <ac:spMkLst>
            <pc:docMk/>
            <pc:sldMk cId="1370742040" sldId="322"/>
            <ac:spMk id="12" creationId="{E0CEA939-2489-A283-F393-2B317ECCAF92}"/>
          </ac:spMkLst>
        </pc:spChg>
        <pc:spChg chg="add mod">
          <ac:chgData name="Stéphane Verbrugge" userId="986dd0a7-cb9d-44a2-8012-f886bc79ccdb" providerId="ADAL" clId="{6859C956-F4F0-45D8-A8E8-C28F101C006C}" dt="2024-07-22T14:57:01.373" v="331" actId="207"/>
          <ac:spMkLst>
            <pc:docMk/>
            <pc:sldMk cId="1370742040" sldId="322"/>
            <ac:spMk id="14" creationId="{78DCD4B9-9E75-742F-2741-B22D04D63867}"/>
          </ac:spMkLst>
        </pc:spChg>
        <pc:spChg chg="add mod">
          <ac:chgData name="Stéphane Verbrugge" userId="986dd0a7-cb9d-44a2-8012-f886bc79ccdb" providerId="ADAL" clId="{6859C956-F4F0-45D8-A8E8-C28F101C006C}" dt="2024-07-22T14:57:37.071" v="363" actId="207"/>
          <ac:spMkLst>
            <pc:docMk/>
            <pc:sldMk cId="1370742040" sldId="322"/>
            <ac:spMk id="15" creationId="{FBDCD666-95DA-6D8B-65AB-A194E6B65C4E}"/>
          </ac:spMkLst>
        </pc:spChg>
        <pc:spChg chg="add mod">
          <ac:chgData name="Stéphane Verbrugge" userId="986dd0a7-cb9d-44a2-8012-f886bc79ccdb" providerId="ADAL" clId="{6859C956-F4F0-45D8-A8E8-C28F101C006C}" dt="2024-07-22T14:57:53.322" v="387" actId="207"/>
          <ac:spMkLst>
            <pc:docMk/>
            <pc:sldMk cId="1370742040" sldId="322"/>
            <ac:spMk id="16" creationId="{6D08933F-D730-37B1-D61B-B8ED3D579697}"/>
          </ac:spMkLst>
        </pc:spChg>
        <pc:spChg chg="add mod">
          <ac:chgData name="Stéphane Verbrugge" userId="986dd0a7-cb9d-44a2-8012-f886bc79ccdb" providerId="ADAL" clId="{6859C956-F4F0-45D8-A8E8-C28F101C006C}" dt="2024-07-22T14:58:32.767" v="407" actId="20577"/>
          <ac:spMkLst>
            <pc:docMk/>
            <pc:sldMk cId="1370742040" sldId="322"/>
            <ac:spMk id="17" creationId="{D534A615-160B-B303-70C0-DE801574DFA7}"/>
          </ac:spMkLst>
        </pc:spChg>
        <pc:spChg chg="add mod">
          <ac:chgData name="Stéphane Verbrugge" userId="986dd0a7-cb9d-44a2-8012-f886bc79ccdb" providerId="ADAL" clId="{6859C956-F4F0-45D8-A8E8-C28F101C006C}" dt="2024-07-22T15:00:53.172" v="476" actId="20577"/>
          <ac:spMkLst>
            <pc:docMk/>
            <pc:sldMk cId="1370742040" sldId="322"/>
            <ac:spMk id="18" creationId="{F348BC33-6DAE-C190-030D-C1CAB43B5F62}"/>
          </ac:spMkLst>
        </pc:spChg>
        <pc:spChg chg="del">
          <ac:chgData name="Stéphane Verbrugge" userId="986dd0a7-cb9d-44a2-8012-f886bc79ccdb" providerId="ADAL" clId="{6859C956-F4F0-45D8-A8E8-C28F101C006C}" dt="2024-07-22T14:53:21.853" v="180" actId="478"/>
          <ac:spMkLst>
            <pc:docMk/>
            <pc:sldMk cId="1370742040" sldId="322"/>
            <ac:spMk id="23" creationId="{00000000-0000-0000-0000-000000000000}"/>
          </ac:spMkLst>
        </pc:spChg>
        <pc:spChg chg="mod">
          <ac:chgData name="Stéphane Verbrugge" userId="986dd0a7-cb9d-44a2-8012-f886bc79ccdb" providerId="ADAL" clId="{6859C956-F4F0-45D8-A8E8-C28F101C006C}" dt="2024-07-22T14:51:01.168" v="166" actId="1076"/>
          <ac:spMkLst>
            <pc:docMk/>
            <pc:sldMk cId="1370742040" sldId="322"/>
            <ac:spMk id="57" creationId="{00000000-0000-0000-0000-000000000000}"/>
          </ac:spMkLst>
        </pc:spChg>
        <pc:picChg chg="del">
          <ac:chgData name="Stéphane Verbrugge" userId="986dd0a7-cb9d-44a2-8012-f886bc79ccdb" providerId="ADAL" clId="{6859C956-F4F0-45D8-A8E8-C28F101C006C}" dt="2024-07-22T14:51:04.611" v="167" actId="478"/>
          <ac:picMkLst>
            <pc:docMk/>
            <pc:sldMk cId="1370742040" sldId="322"/>
            <ac:picMk id="2" creationId="{00000000-0000-0000-0000-000000000000}"/>
          </ac:picMkLst>
        </pc:picChg>
        <pc:picChg chg="del">
          <ac:chgData name="Stéphane Verbrugge" userId="986dd0a7-cb9d-44a2-8012-f886bc79ccdb" providerId="ADAL" clId="{6859C956-F4F0-45D8-A8E8-C28F101C006C}" dt="2024-07-22T14:52:52.309" v="171" actId="478"/>
          <ac:picMkLst>
            <pc:docMk/>
            <pc:sldMk cId="1370742040" sldId="322"/>
            <ac:picMk id="9" creationId="{00000000-0000-0000-0000-000000000000}"/>
          </ac:picMkLst>
        </pc:picChg>
        <pc:picChg chg="del">
          <ac:chgData name="Stéphane Verbrugge" userId="986dd0a7-cb9d-44a2-8012-f886bc79ccdb" providerId="ADAL" clId="{6859C956-F4F0-45D8-A8E8-C28F101C006C}" dt="2024-07-22T14:52:56.837" v="175" actId="478"/>
          <ac:picMkLst>
            <pc:docMk/>
            <pc:sldMk cId="1370742040" sldId="322"/>
            <ac:picMk id="22" creationId="{00000000-0000-0000-0000-000000000000}"/>
          </ac:picMkLst>
        </pc:picChg>
        <pc:picChg chg="del">
          <ac:chgData name="Stéphane Verbrugge" userId="986dd0a7-cb9d-44a2-8012-f886bc79ccdb" providerId="ADAL" clId="{6859C956-F4F0-45D8-A8E8-C28F101C006C}" dt="2024-07-22T14:53:03.909" v="179" actId="478"/>
          <ac:picMkLst>
            <pc:docMk/>
            <pc:sldMk cId="1370742040" sldId="322"/>
            <ac:picMk id="62" creationId="{00000000-0000-0000-0000-000000000000}"/>
          </ac:picMkLst>
        </pc:picChg>
        <pc:picChg chg="del">
          <ac:chgData name="Stéphane Verbrugge" userId="986dd0a7-cb9d-44a2-8012-f886bc79ccdb" providerId="ADAL" clId="{6859C956-F4F0-45D8-A8E8-C28F101C006C}" dt="2024-07-22T14:52:53.165" v="172" actId="478"/>
          <ac:picMkLst>
            <pc:docMk/>
            <pc:sldMk cId="1370742040" sldId="322"/>
            <ac:picMk id="66" creationId="{00000000-0000-0000-0000-000000000000}"/>
          </ac:picMkLst>
        </pc:picChg>
        <pc:picChg chg="del">
          <ac:chgData name="Stéphane Verbrugge" userId="986dd0a7-cb9d-44a2-8012-f886bc79ccdb" providerId="ADAL" clId="{6859C956-F4F0-45D8-A8E8-C28F101C006C}" dt="2024-07-22T14:52:53.914" v="173" actId="478"/>
          <ac:picMkLst>
            <pc:docMk/>
            <pc:sldMk cId="1370742040" sldId="322"/>
            <ac:picMk id="71" creationId="{00000000-0000-0000-0000-000000000000}"/>
          </ac:picMkLst>
        </pc:picChg>
        <pc:picChg chg="del">
          <ac:chgData name="Stéphane Verbrugge" userId="986dd0a7-cb9d-44a2-8012-f886bc79ccdb" providerId="ADAL" clId="{6859C956-F4F0-45D8-A8E8-C28F101C006C}" dt="2024-07-22T14:51:04.611" v="167" actId="478"/>
          <ac:picMkLst>
            <pc:docMk/>
            <pc:sldMk cId="1370742040" sldId="322"/>
            <ac:picMk id="74" creationId="{00000000-0000-0000-0000-000000000000}"/>
          </ac:picMkLst>
        </pc:picChg>
        <pc:picChg chg="del">
          <ac:chgData name="Stéphane Verbrugge" userId="986dd0a7-cb9d-44a2-8012-f886bc79ccdb" providerId="ADAL" clId="{6859C956-F4F0-45D8-A8E8-C28F101C006C}" dt="2024-07-22T14:52:55.949" v="174" actId="478"/>
          <ac:picMkLst>
            <pc:docMk/>
            <pc:sldMk cId="1370742040" sldId="322"/>
            <ac:picMk id="75" creationId="{00000000-0000-0000-0000-000000000000}"/>
          </ac:picMkLst>
        </pc:picChg>
        <pc:picChg chg="del">
          <ac:chgData name="Stéphane Verbrugge" userId="986dd0a7-cb9d-44a2-8012-f886bc79ccdb" providerId="ADAL" clId="{6859C956-F4F0-45D8-A8E8-C28F101C006C}" dt="2024-07-22T14:52:51.206" v="170" actId="478"/>
          <ac:picMkLst>
            <pc:docMk/>
            <pc:sldMk cId="1370742040" sldId="322"/>
            <ac:picMk id="76" creationId="{00000000-0000-0000-0000-000000000000}"/>
          </ac:picMkLst>
        </pc:picChg>
        <pc:picChg chg="del">
          <ac:chgData name="Stéphane Verbrugge" userId="986dd0a7-cb9d-44a2-8012-f886bc79ccdb" providerId="ADAL" clId="{6859C956-F4F0-45D8-A8E8-C28F101C006C}" dt="2024-07-22T14:52:58.844" v="176" actId="478"/>
          <ac:picMkLst>
            <pc:docMk/>
            <pc:sldMk cId="1370742040" sldId="322"/>
            <ac:picMk id="78" creationId="{00000000-0000-0000-0000-000000000000}"/>
          </ac:picMkLst>
        </pc:picChg>
        <pc:picChg chg="del mod">
          <ac:chgData name="Stéphane Verbrugge" userId="986dd0a7-cb9d-44a2-8012-f886bc79ccdb" providerId="ADAL" clId="{6859C956-F4F0-45D8-A8E8-C28F101C006C}" dt="2024-07-22T14:53:03.199" v="178" actId="478"/>
          <ac:picMkLst>
            <pc:docMk/>
            <pc:sldMk cId="1370742040" sldId="322"/>
            <ac:picMk id="79" creationId="{00000000-0000-0000-0000-000000000000}"/>
          </ac:picMkLst>
        </pc:picChg>
      </pc:sldChg>
      <pc:sldChg chg="addSp delSp modSp mod">
        <pc:chgData name="Stéphane Verbrugge" userId="986dd0a7-cb9d-44a2-8012-f886bc79ccdb" providerId="ADAL" clId="{6859C956-F4F0-45D8-A8E8-C28F101C006C}" dt="2024-07-22T14:46:06.133" v="66"/>
        <pc:sldMkLst>
          <pc:docMk/>
          <pc:sldMk cId="3011468223" sldId="323"/>
        </pc:sldMkLst>
        <pc:spChg chg="add mod">
          <ac:chgData name="Stéphane Verbrugge" userId="986dd0a7-cb9d-44a2-8012-f886bc79ccdb" providerId="ADAL" clId="{6859C956-F4F0-45D8-A8E8-C28F101C006C}" dt="2024-07-22T14:46:06.133" v="66"/>
          <ac:spMkLst>
            <pc:docMk/>
            <pc:sldMk cId="3011468223" sldId="323"/>
            <ac:spMk id="5" creationId="{77D610F9-FAA2-5ABB-B06B-D62E64939200}"/>
          </ac:spMkLst>
        </pc:spChg>
        <pc:spChg chg="del">
          <ac:chgData name="Stéphane Verbrugge" userId="986dd0a7-cb9d-44a2-8012-f886bc79ccdb" providerId="ADAL" clId="{6859C956-F4F0-45D8-A8E8-C28F101C006C}" dt="2024-07-22T14:46:05.732" v="65" actId="478"/>
          <ac:spMkLst>
            <pc:docMk/>
            <pc:sldMk cId="3011468223" sldId="323"/>
            <ac:spMk id="12" creationId="{00000000-0000-0000-0000-000000000000}"/>
          </ac:spMkLst>
        </pc:spChg>
        <pc:spChg chg="del">
          <ac:chgData name="Stéphane Verbrugge" userId="986dd0a7-cb9d-44a2-8012-f886bc79ccdb" providerId="ADAL" clId="{6859C956-F4F0-45D8-A8E8-C28F101C006C}" dt="2024-07-22T14:44:43.570" v="21" actId="478"/>
          <ac:spMkLst>
            <pc:docMk/>
            <pc:sldMk cId="3011468223" sldId="323"/>
            <ac:spMk id="17" creationId="{00000000-0000-0000-0000-000000000000}"/>
          </ac:spMkLst>
        </pc:spChg>
      </pc:sldChg>
      <pc:sldChg chg="addSp delSp modSp mod modAnim modNotesTx">
        <pc:chgData name="Stéphane Verbrugge" userId="986dd0a7-cb9d-44a2-8012-f886bc79ccdb" providerId="ADAL" clId="{6859C956-F4F0-45D8-A8E8-C28F101C006C}" dt="2024-07-23T07:12:45.125" v="1272" actId="20577"/>
        <pc:sldMkLst>
          <pc:docMk/>
          <pc:sldMk cId="3078021060" sldId="324"/>
        </pc:sldMkLst>
        <pc:spChg chg="del">
          <ac:chgData name="Stéphane Verbrugge" userId="986dd0a7-cb9d-44a2-8012-f886bc79ccdb" providerId="ADAL" clId="{6859C956-F4F0-45D8-A8E8-C28F101C006C}" dt="2024-07-22T14:43:42.201" v="4" actId="478"/>
          <ac:spMkLst>
            <pc:docMk/>
            <pc:sldMk cId="3078021060" sldId="324"/>
            <ac:spMk id="2" creationId="{00000000-0000-0000-0000-000000000000}"/>
          </ac:spMkLst>
        </pc:spChg>
        <pc:spChg chg="mod">
          <ac:chgData name="Stéphane Verbrugge" userId="986dd0a7-cb9d-44a2-8012-f886bc79ccdb" providerId="ADAL" clId="{6859C956-F4F0-45D8-A8E8-C28F101C006C}" dt="2024-07-22T15:07:04.494" v="573" actId="20577"/>
          <ac:spMkLst>
            <pc:docMk/>
            <pc:sldMk cId="3078021060" sldId="324"/>
            <ac:spMk id="4" creationId="{00000000-0000-0000-0000-000000000000}"/>
          </ac:spMkLst>
        </pc:spChg>
        <pc:spChg chg="mod ord">
          <ac:chgData name="Stéphane Verbrugge" userId="986dd0a7-cb9d-44a2-8012-f886bc79ccdb" providerId="ADAL" clId="{6859C956-F4F0-45D8-A8E8-C28F101C006C}" dt="2024-07-23T07:12:05.952" v="1265" actId="1076"/>
          <ac:spMkLst>
            <pc:docMk/>
            <pc:sldMk cId="3078021060" sldId="324"/>
            <ac:spMk id="5" creationId="{00000000-0000-0000-0000-000000000000}"/>
          </ac:spMkLst>
        </pc:spChg>
        <pc:spChg chg="mod ord">
          <ac:chgData name="Stéphane Verbrugge" userId="986dd0a7-cb9d-44a2-8012-f886bc79ccdb" providerId="ADAL" clId="{6859C956-F4F0-45D8-A8E8-C28F101C006C}" dt="2024-07-23T07:11:58.323" v="1262" actId="403"/>
          <ac:spMkLst>
            <pc:docMk/>
            <pc:sldMk cId="3078021060" sldId="324"/>
            <ac:spMk id="6" creationId="{00000000-0000-0000-0000-000000000000}"/>
          </ac:spMkLst>
        </pc:spChg>
        <pc:spChg chg="del">
          <ac:chgData name="Stéphane Verbrugge" userId="986dd0a7-cb9d-44a2-8012-f886bc79ccdb" providerId="ADAL" clId="{6859C956-F4F0-45D8-A8E8-C28F101C006C}" dt="2024-07-22T14:43:25.401" v="0" actId="478"/>
          <ac:spMkLst>
            <pc:docMk/>
            <pc:sldMk cId="3078021060" sldId="324"/>
            <ac:spMk id="7" creationId="{00000000-0000-0000-0000-000000000000}"/>
          </ac:spMkLst>
        </pc:spChg>
        <pc:spChg chg="del">
          <ac:chgData name="Stéphane Verbrugge" userId="986dd0a7-cb9d-44a2-8012-f886bc79ccdb" providerId="ADAL" clId="{6859C956-F4F0-45D8-A8E8-C28F101C006C}" dt="2024-07-22T14:43:25.401" v="0" actId="478"/>
          <ac:spMkLst>
            <pc:docMk/>
            <pc:sldMk cId="3078021060" sldId="324"/>
            <ac:spMk id="8" creationId="{00000000-0000-0000-0000-000000000000}"/>
          </ac:spMkLst>
        </pc:spChg>
        <pc:spChg chg="del">
          <ac:chgData name="Stéphane Verbrugge" userId="986dd0a7-cb9d-44a2-8012-f886bc79ccdb" providerId="ADAL" clId="{6859C956-F4F0-45D8-A8E8-C28F101C006C}" dt="2024-07-22T14:43:30.594" v="1" actId="478"/>
          <ac:spMkLst>
            <pc:docMk/>
            <pc:sldMk cId="3078021060" sldId="324"/>
            <ac:spMk id="9" creationId="{00000000-0000-0000-0000-000000000000}"/>
          </ac:spMkLst>
        </pc:spChg>
        <pc:spChg chg="add del mod">
          <ac:chgData name="Stéphane Verbrugge" userId="986dd0a7-cb9d-44a2-8012-f886bc79ccdb" providerId="ADAL" clId="{6859C956-F4F0-45D8-A8E8-C28F101C006C}" dt="2024-07-23T07:12:02.507" v="1264" actId="1076"/>
          <ac:spMkLst>
            <pc:docMk/>
            <pc:sldMk cId="3078021060" sldId="324"/>
            <ac:spMk id="12" creationId="{00000000-0000-0000-0000-000000000000}"/>
          </ac:spMkLst>
        </pc:spChg>
        <pc:spChg chg="del">
          <ac:chgData name="Stéphane Verbrugge" userId="986dd0a7-cb9d-44a2-8012-f886bc79ccdb" providerId="ADAL" clId="{6859C956-F4F0-45D8-A8E8-C28F101C006C}" dt="2024-07-22T14:43:44.938" v="5" actId="478"/>
          <ac:spMkLst>
            <pc:docMk/>
            <pc:sldMk cId="3078021060" sldId="324"/>
            <ac:spMk id="13" creationId="{00000000-0000-0000-0000-000000000000}"/>
          </ac:spMkLst>
        </pc:spChg>
        <pc:spChg chg="del">
          <ac:chgData name="Stéphane Verbrugge" userId="986dd0a7-cb9d-44a2-8012-f886bc79ccdb" providerId="ADAL" clId="{6859C956-F4F0-45D8-A8E8-C28F101C006C}" dt="2024-07-22T14:43:42.201" v="4" actId="478"/>
          <ac:spMkLst>
            <pc:docMk/>
            <pc:sldMk cId="3078021060" sldId="324"/>
            <ac:spMk id="14" creationId="{00000000-0000-0000-0000-000000000000}"/>
          </ac:spMkLst>
        </pc:spChg>
        <pc:spChg chg="del">
          <ac:chgData name="Stéphane Verbrugge" userId="986dd0a7-cb9d-44a2-8012-f886bc79ccdb" providerId="ADAL" clId="{6859C956-F4F0-45D8-A8E8-C28F101C006C}" dt="2024-07-22T14:43:42.201" v="4" actId="478"/>
          <ac:spMkLst>
            <pc:docMk/>
            <pc:sldMk cId="3078021060" sldId="324"/>
            <ac:spMk id="15" creationId="{00000000-0000-0000-0000-000000000000}"/>
          </ac:spMkLst>
        </pc:spChg>
        <pc:spChg chg="add mod">
          <ac:chgData name="Stéphane Verbrugge" userId="986dd0a7-cb9d-44a2-8012-f886bc79ccdb" providerId="ADAL" clId="{6859C956-F4F0-45D8-A8E8-C28F101C006C}" dt="2024-07-23T07:12:15.477" v="1266" actId="1076"/>
          <ac:spMkLst>
            <pc:docMk/>
            <pc:sldMk cId="3078021060" sldId="324"/>
            <ac:spMk id="17" creationId="{D76F00A4-40BA-86B4-F145-E26A9A31C19A}"/>
          </ac:spMkLst>
        </pc:spChg>
        <pc:spChg chg="mod">
          <ac:chgData name="Stéphane Verbrugge" userId="986dd0a7-cb9d-44a2-8012-f886bc79ccdb" providerId="ADAL" clId="{6859C956-F4F0-45D8-A8E8-C28F101C006C}" dt="2024-07-22T14:44:03.118" v="6"/>
          <ac:spMkLst>
            <pc:docMk/>
            <pc:sldMk cId="3078021060" sldId="324"/>
            <ac:spMk id="19" creationId="{00000000-0000-0000-0000-000000000000}"/>
          </ac:spMkLst>
        </pc:spChg>
        <pc:spChg chg="add mod">
          <ac:chgData name="Stéphane Verbrugge" userId="986dd0a7-cb9d-44a2-8012-f886bc79ccdb" providerId="ADAL" clId="{6859C956-F4F0-45D8-A8E8-C28F101C006C}" dt="2024-07-22T15:06:37.561" v="566" actId="1076"/>
          <ac:spMkLst>
            <pc:docMk/>
            <pc:sldMk cId="3078021060" sldId="324"/>
            <ac:spMk id="22" creationId="{88D3B074-8AD5-E3DD-92B0-D5978FC5EB8F}"/>
          </ac:spMkLst>
        </pc:spChg>
        <pc:spChg chg="del">
          <ac:chgData name="Stéphane Verbrugge" userId="986dd0a7-cb9d-44a2-8012-f886bc79ccdb" providerId="ADAL" clId="{6859C956-F4F0-45D8-A8E8-C28F101C006C}" dt="2024-07-22T14:43:42.201" v="4" actId="478"/>
          <ac:spMkLst>
            <pc:docMk/>
            <pc:sldMk cId="3078021060" sldId="324"/>
            <ac:spMk id="34" creationId="{00000000-0000-0000-0000-000000000000}"/>
          </ac:spMkLst>
        </pc:spChg>
        <pc:picChg chg="add mod">
          <ac:chgData name="Stéphane Verbrugge" userId="986dd0a7-cb9d-44a2-8012-f886bc79ccdb" providerId="ADAL" clId="{6859C956-F4F0-45D8-A8E8-C28F101C006C}" dt="2024-07-22T15:06:42.645" v="567" actId="14100"/>
          <ac:picMkLst>
            <pc:docMk/>
            <pc:sldMk cId="3078021060" sldId="324"/>
            <ac:picMk id="20" creationId="{8AE86E68-6652-DC8E-1B17-BF6A330A3E66}"/>
          </ac:picMkLst>
        </pc:picChg>
      </pc:sldChg>
      <pc:sldChg chg="del">
        <pc:chgData name="Stéphane Verbrugge" userId="986dd0a7-cb9d-44a2-8012-f886bc79ccdb" providerId="ADAL" clId="{6859C956-F4F0-45D8-A8E8-C28F101C006C}" dt="2024-07-22T14:44:10.612" v="7" actId="47"/>
        <pc:sldMkLst>
          <pc:docMk/>
          <pc:sldMk cId="1077417148" sldId="325"/>
        </pc:sldMkLst>
      </pc:sldChg>
      <pc:sldChg chg="addSp delSp modSp mod modNotesTx">
        <pc:chgData name="Stéphane Verbrugge" userId="986dd0a7-cb9d-44a2-8012-f886bc79ccdb" providerId="ADAL" clId="{6859C956-F4F0-45D8-A8E8-C28F101C006C}" dt="2024-07-23T07:12:51.277" v="1273"/>
        <pc:sldMkLst>
          <pc:docMk/>
          <pc:sldMk cId="2835169404" sldId="326"/>
        </pc:sldMkLst>
        <pc:spChg chg="mod">
          <ac:chgData name="Stéphane Verbrugge" userId="986dd0a7-cb9d-44a2-8012-f886bc79ccdb" providerId="ADAL" clId="{6859C956-F4F0-45D8-A8E8-C28F101C006C}" dt="2024-07-22T14:44:28.262" v="19" actId="20577"/>
          <ac:spMkLst>
            <pc:docMk/>
            <pc:sldMk cId="2835169404" sldId="326"/>
            <ac:spMk id="2" creationId="{A319172F-9E11-A523-033C-75951CA9B588}"/>
          </ac:spMkLst>
        </pc:spChg>
        <pc:spChg chg="add del mod">
          <ac:chgData name="Stéphane Verbrugge" userId="986dd0a7-cb9d-44a2-8012-f886bc79ccdb" providerId="ADAL" clId="{6859C956-F4F0-45D8-A8E8-C28F101C006C}" dt="2024-07-22T14:46:11.467" v="67" actId="478"/>
          <ac:spMkLst>
            <pc:docMk/>
            <pc:sldMk cId="2835169404" sldId="326"/>
            <ac:spMk id="3" creationId="{05131979-844B-4113-E504-8CF6CE748CBA}"/>
          </ac:spMkLst>
        </pc:spChg>
        <pc:spChg chg="add mod">
          <ac:chgData name="Stéphane Verbrugge" userId="986dd0a7-cb9d-44a2-8012-f886bc79ccdb" providerId="ADAL" clId="{6859C956-F4F0-45D8-A8E8-C28F101C006C}" dt="2024-07-22T14:46:11.843" v="68"/>
          <ac:spMkLst>
            <pc:docMk/>
            <pc:sldMk cId="2835169404" sldId="326"/>
            <ac:spMk id="4" creationId="{DA0E75A7-8C56-65C5-0B7C-6B1A46FFDA9B}"/>
          </ac:spMkLst>
        </pc:spChg>
        <pc:spChg chg="mod">
          <ac:chgData name="Stéphane Verbrugge" userId="986dd0a7-cb9d-44a2-8012-f886bc79ccdb" providerId="ADAL" clId="{6859C956-F4F0-45D8-A8E8-C28F101C006C}" dt="2024-07-22T14:44:22.384" v="14" actId="20577"/>
          <ac:spMkLst>
            <pc:docMk/>
            <pc:sldMk cId="2835169404" sldId="326"/>
            <ac:spMk id="13" creationId="{00000000-0000-0000-0000-000000000000}"/>
          </ac:spMkLst>
        </pc:spChg>
        <pc:spChg chg="del">
          <ac:chgData name="Stéphane Verbrugge" userId="986dd0a7-cb9d-44a2-8012-f886bc79ccdb" providerId="ADAL" clId="{6859C956-F4F0-45D8-A8E8-C28F101C006C}" dt="2024-07-22T14:44:37.832" v="20" actId="478"/>
          <ac:spMkLst>
            <pc:docMk/>
            <pc:sldMk cId="2835169404" sldId="326"/>
            <ac:spMk id="17" creationId="{00000000-0000-0000-0000-000000000000}"/>
          </ac:spMkLst>
        </pc:spChg>
        <pc:spChg chg="del">
          <ac:chgData name="Stéphane Verbrugge" userId="986dd0a7-cb9d-44a2-8012-f886bc79ccdb" providerId="ADAL" clId="{6859C956-F4F0-45D8-A8E8-C28F101C006C}" dt="2024-07-22T14:44:15.867" v="8" actId="478"/>
          <ac:spMkLst>
            <pc:docMk/>
            <pc:sldMk cId="2835169404" sldId="326"/>
            <ac:spMk id="20" creationId="{00000000-0000-0000-0000-000000000000}"/>
          </ac:spMkLst>
        </pc:spChg>
      </pc:sldChg>
      <pc:sldChg chg="addSp delSp modSp mod modAnim modNotesTx">
        <pc:chgData name="Stéphane Verbrugge" userId="986dd0a7-cb9d-44a2-8012-f886bc79ccdb" providerId="ADAL" clId="{6859C956-F4F0-45D8-A8E8-C28F101C006C}" dt="2024-07-23T07:12:55.617" v="1274"/>
        <pc:sldMkLst>
          <pc:docMk/>
          <pc:sldMk cId="4014207185" sldId="327"/>
        </pc:sldMkLst>
        <pc:spChg chg="add mod">
          <ac:chgData name="Stéphane Verbrugge" userId="986dd0a7-cb9d-44a2-8012-f886bc79ccdb" providerId="ADAL" clId="{6859C956-F4F0-45D8-A8E8-C28F101C006C}" dt="2024-07-22T15:07:56.412" v="580" actId="1076"/>
          <ac:spMkLst>
            <pc:docMk/>
            <pc:sldMk cId="4014207185" sldId="327"/>
            <ac:spMk id="3" creationId="{4BF4230B-90A8-5C84-5BBF-FE8FD5CC9ADA}"/>
          </ac:spMkLst>
        </pc:spChg>
        <pc:spChg chg="mod ord">
          <ac:chgData name="Stéphane Verbrugge" userId="986dd0a7-cb9d-44a2-8012-f886bc79ccdb" providerId="ADAL" clId="{6859C956-F4F0-45D8-A8E8-C28F101C006C}" dt="2024-07-22T15:07:52.416" v="579" actId="1076"/>
          <ac:spMkLst>
            <pc:docMk/>
            <pc:sldMk cId="4014207185" sldId="327"/>
            <ac:spMk id="5" creationId="{00000000-0000-0000-0000-000000000000}"/>
          </ac:spMkLst>
        </pc:spChg>
        <pc:spChg chg="add del">
          <ac:chgData name="Stéphane Verbrugge" userId="986dd0a7-cb9d-44a2-8012-f886bc79ccdb" providerId="ADAL" clId="{6859C956-F4F0-45D8-A8E8-C28F101C006C}" dt="2024-07-22T14:45:43.392" v="61" actId="478"/>
          <ac:spMkLst>
            <pc:docMk/>
            <pc:sldMk cId="4014207185" sldId="327"/>
            <ac:spMk id="7" creationId="{00000000-0000-0000-0000-000000000000}"/>
          </ac:spMkLst>
        </pc:spChg>
        <pc:spChg chg="mod">
          <ac:chgData name="Stéphane Verbrugge" userId="986dd0a7-cb9d-44a2-8012-f886bc79ccdb" providerId="ADAL" clId="{6859C956-F4F0-45D8-A8E8-C28F101C006C}" dt="2024-07-22T14:45:08.944" v="46" actId="1036"/>
          <ac:spMkLst>
            <pc:docMk/>
            <pc:sldMk cId="4014207185" sldId="327"/>
            <ac:spMk id="11" creationId="{00000000-0000-0000-0000-000000000000}"/>
          </ac:spMkLst>
        </pc:spChg>
        <pc:spChg chg="add del">
          <ac:chgData name="Stéphane Verbrugge" userId="986dd0a7-cb9d-44a2-8012-f886bc79ccdb" providerId="ADAL" clId="{6859C956-F4F0-45D8-A8E8-C28F101C006C}" dt="2024-07-22T14:45:48.768" v="62" actId="478"/>
          <ac:spMkLst>
            <pc:docMk/>
            <pc:sldMk cId="4014207185" sldId="327"/>
            <ac:spMk id="13" creationId="{00000000-0000-0000-0000-000000000000}"/>
          </ac:spMkLst>
        </pc:spChg>
        <pc:spChg chg="mod">
          <ac:chgData name="Stéphane Verbrugge" userId="986dd0a7-cb9d-44a2-8012-f886bc79ccdb" providerId="ADAL" clId="{6859C956-F4F0-45D8-A8E8-C28F101C006C}" dt="2024-07-22T15:07:40.993" v="577" actId="1076"/>
          <ac:spMkLst>
            <pc:docMk/>
            <pc:sldMk cId="4014207185" sldId="327"/>
            <ac:spMk id="14" creationId="{00000000-0000-0000-0000-000000000000}"/>
          </ac:spMkLst>
        </pc:spChg>
        <pc:spChg chg="del">
          <ac:chgData name="Stéphane Verbrugge" userId="986dd0a7-cb9d-44a2-8012-f886bc79ccdb" providerId="ADAL" clId="{6859C956-F4F0-45D8-A8E8-C28F101C006C}" dt="2024-07-22T14:45:55.775" v="64" actId="478"/>
          <ac:spMkLst>
            <pc:docMk/>
            <pc:sldMk cId="4014207185" sldId="327"/>
            <ac:spMk id="15" creationId="{00000000-0000-0000-0000-000000000000}"/>
          </ac:spMkLst>
        </pc:spChg>
        <pc:spChg chg="mod ord">
          <ac:chgData name="Stéphane Verbrugge" userId="986dd0a7-cb9d-44a2-8012-f886bc79ccdb" providerId="ADAL" clId="{6859C956-F4F0-45D8-A8E8-C28F101C006C}" dt="2024-07-22T15:07:47.416" v="578" actId="1076"/>
          <ac:spMkLst>
            <pc:docMk/>
            <pc:sldMk cId="4014207185" sldId="327"/>
            <ac:spMk id="16" creationId="{00000000-0000-0000-0000-000000000000}"/>
          </ac:spMkLst>
        </pc:spChg>
        <pc:spChg chg="add del">
          <ac:chgData name="Stéphane Verbrugge" userId="986dd0a7-cb9d-44a2-8012-f886bc79ccdb" providerId="ADAL" clId="{6859C956-F4F0-45D8-A8E8-C28F101C006C}" dt="2024-07-22T14:45:43.392" v="61" actId="478"/>
          <ac:spMkLst>
            <pc:docMk/>
            <pc:sldMk cId="4014207185" sldId="327"/>
            <ac:spMk id="17" creationId="{00000000-0000-0000-0000-000000000000}"/>
          </ac:spMkLst>
        </pc:spChg>
        <pc:spChg chg="add del">
          <ac:chgData name="Stéphane Verbrugge" userId="986dd0a7-cb9d-44a2-8012-f886bc79ccdb" providerId="ADAL" clId="{6859C956-F4F0-45D8-A8E8-C28F101C006C}" dt="2024-07-22T14:45:43.392" v="61" actId="478"/>
          <ac:spMkLst>
            <pc:docMk/>
            <pc:sldMk cId="4014207185" sldId="327"/>
            <ac:spMk id="18" creationId="{00000000-0000-0000-0000-000000000000}"/>
          </ac:spMkLst>
        </pc:spChg>
        <pc:spChg chg="add del">
          <ac:chgData name="Stéphane Verbrugge" userId="986dd0a7-cb9d-44a2-8012-f886bc79ccdb" providerId="ADAL" clId="{6859C956-F4F0-45D8-A8E8-C28F101C006C}" dt="2024-07-22T14:45:38.071" v="60" actId="478"/>
          <ac:spMkLst>
            <pc:docMk/>
            <pc:sldMk cId="4014207185" sldId="327"/>
            <ac:spMk id="22" creationId="{00000000-0000-0000-0000-000000000000}"/>
          </ac:spMkLst>
        </pc:spChg>
        <pc:spChg chg="del">
          <ac:chgData name="Stéphane Verbrugge" userId="986dd0a7-cb9d-44a2-8012-f886bc79ccdb" providerId="ADAL" clId="{6859C956-F4F0-45D8-A8E8-C28F101C006C}" dt="2024-07-22T14:45:52.010" v="63" actId="478"/>
          <ac:spMkLst>
            <pc:docMk/>
            <pc:sldMk cId="4014207185" sldId="327"/>
            <ac:spMk id="23" creationId="{00000000-0000-0000-0000-000000000000}"/>
          </ac:spMkLst>
        </pc:spChg>
        <pc:picChg chg="add mod">
          <ac:chgData name="Stéphane Verbrugge" userId="986dd0a7-cb9d-44a2-8012-f886bc79ccdb" providerId="ADAL" clId="{6859C956-F4F0-45D8-A8E8-C28F101C006C}" dt="2024-07-22T15:08:00.579" v="581" actId="14100"/>
          <ac:picMkLst>
            <pc:docMk/>
            <pc:sldMk cId="4014207185" sldId="327"/>
            <ac:picMk id="6" creationId="{D77DCF3F-DA93-8C84-7B31-F1283175DB9C}"/>
          </ac:picMkLst>
        </pc:picChg>
      </pc:sldChg>
      <pc:sldChg chg="addSp delSp modSp mod modNotesTx">
        <pc:chgData name="Stéphane Verbrugge" userId="986dd0a7-cb9d-44a2-8012-f886bc79ccdb" providerId="ADAL" clId="{6859C956-F4F0-45D8-A8E8-C28F101C006C}" dt="2024-07-23T07:12:58.901" v="1275"/>
        <pc:sldMkLst>
          <pc:docMk/>
          <pc:sldMk cId="3929038281" sldId="328"/>
        </pc:sldMkLst>
        <pc:spChg chg="add mod">
          <ac:chgData name="Stéphane Verbrugge" userId="986dd0a7-cb9d-44a2-8012-f886bc79ccdb" providerId="ADAL" clId="{6859C956-F4F0-45D8-A8E8-C28F101C006C}" dt="2024-07-22T14:46:21.331" v="70"/>
          <ac:spMkLst>
            <pc:docMk/>
            <pc:sldMk cId="3929038281" sldId="328"/>
            <ac:spMk id="3" creationId="{79FE9292-F837-4B93-82D4-9D10B4631353}"/>
          </ac:spMkLst>
        </pc:spChg>
        <pc:spChg chg="mod">
          <ac:chgData name="Stéphane Verbrugge" userId="986dd0a7-cb9d-44a2-8012-f886bc79ccdb" providerId="ADAL" clId="{6859C956-F4F0-45D8-A8E8-C28F101C006C}" dt="2024-07-22T14:46:28.152" v="72" actId="20577"/>
          <ac:spMkLst>
            <pc:docMk/>
            <pc:sldMk cId="3929038281" sldId="328"/>
            <ac:spMk id="13" creationId="{00000000-0000-0000-0000-000000000000}"/>
          </ac:spMkLst>
        </pc:spChg>
        <pc:spChg chg="del">
          <ac:chgData name="Stéphane Verbrugge" userId="986dd0a7-cb9d-44a2-8012-f886bc79ccdb" providerId="ADAL" clId="{6859C956-F4F0-45D8-A8E8-C28F101C006C}" dt="2024-07-22T14:46:31.797" v="73" actId="478"/>
          <ac:spMkLst>
            <pc:docMk/>
            <pc:sldMk cId="3929038281" sldId="328"/>
            <ac:spMk id="17" creationId="{00000000-0000-0000-0000-000000000000}"/>
          </ac:spMkLst>
        </pc:spChg>
        <pc:spChg chg="del">
          <ac:chgData name="Stéphane Verbrugge" userId="986dd0a7-cb9d-44a2-8012-f886bc79ccdb" providerId="ADAL" clId="{6859C956-F4F0-45D8-A8E8-C28F101C006C}" dt="2024-07-22T14:46:20.797" v="69" actId="478"/>
          <ac:spMkLst>
            <pc:docMk/>
            <pc:sldMk cId="3929038281" sldId="328"/>
            <ac:spMk id="20" creationId="{00000000-0000-0000-0000-000000000000}"/>
          </ac:spMkLst>
        </pc:spChg>
      </pc:sldChg>
      <pc:sldChg chg="addSp delSp modSp mod modAnim modNotesTx">
        <pc:chgData name="Stéphane Verbrugge" userId="986dd0a7-cb9d-44a2-8012-f886bc79ccdb" providerId="ADAL" clId="{6859C956-F4F0-45D8-A8E8-C28F101C006C}" dt="2024-07-23T07:13:10.533" v="1279" actId="403"/>
        <pc:sldMkLst>
          <pc:docMk/>
          <pc:sldMk cId="2858643757" sldId="329"/>
        </pc:sldMkLst>
        <pc:spChg chg="add mod">
          <ac:chgData name="Stéphane Verbrugge" userId="986dd0a7-cb9d-44a2-8012-f886bc79ccdb" providerId="ADAL" clId="{6859C956-F4F0-45D8-A8E8-C28F101C006C}" dt="2024-07-22T14:46:36.713" v="75"/>
          <ac:spMkLst>
            <pc:docMk/>
            <pc:sldMk cId="2858643757" sldId="329"/>
            <ac:spMk id="2" creationId="{EAE2DB5D-222D-E810-7178-88F3C6DBB185}"/>
          </ac:spMkLst>
        </pc:spChg>
        <pc:spChg chg="add mod">
          <ac:chgData name="Stéphane Verbrugge" userId="986dd0a7-cb9d-44a2-8012-f886bc79ccdb" providerId="ADAL" clId="{6859C956-F4F0-45D8-A8E8-C28F101C006C}" dt="2024-07-22T15:09:11.833" v="591" actId="1076"/>
          <ac:spMkLst>
            <pc:docMk/>
            <pc:sldMk cId="2858643757" sldId="329"/>
            <ac:spMk id="3" creationId="{65B9A400-DDE5-E2EB-04D4-50912577156A}"/>
          </ac:spMkLst>
        </pc:spChg>
        <pc:spChg chg="mod">
          <ac:chgData name="Stéphane Verbrugge" userId="986dd0a7-cb9d-44a2-8012-f886bc79ccdb" providerId="ADAL" clId="{6859C956-F4F0-45D8-A8E8-C28F101C006C}" dt="2024-07-22T15:08:42.965" v="587" actId="20577"/>
          <ac:spMkLst>
            <pc:docMk/>
            <pc:sldMk cId="2858643757" sldId="329"/>
            <ac:spMk id="4" creationId="{00000000-0000-0000-0000-000000000000}"/>
          </ac:spMkLst>
        </pc:spChg>
        <pc:spChg chg="mod">
          <ac:chgData name="Stéphane Verbrugge" userId="986dd0a7-cb9d-44a2-8012-f886bc79ccdb" providerId="ADAL" clId="{6859C956-F4F0-45D8-A8E8-C28F101C006C}" dt="2024-07-22T15:08:13.458" v="582" actId="1076"/>
          <ac:spMkLst>
            <pc:docMk/>
            <pc:sldMk cId="2858643757" sldId="329"/>
            <ac:spMk id="5" creationId="{00000000-0000-0000-0000-000000000000}"/>
          </ac:spMkLst>
        </pc:spChg>
        <pc:spChg chg="del mod">
          <ac:chgData name="Stéphane Verbrugge" userId="986dd0a7-cb9d-44a2-8012-f886bc79ccdb" providerId="ADAL" clId="{6859C956-F4F0-45D8-A8E8-C28F101C006C}" dt="2024-07-22T14:46:47.496" v="77" actId="478"/>
          <ac:spMkLst>
            <pc:docMk/>
            <pc:sldMk cId="2858643757" sldId="329"/>
            <ac:spMk id="7" creationId="{00000000-0000-0000-0000-000000000000}"/>
          </ac:spMkLst>
        </pc:spChg>
        <pc:spChg chg="mod">
          <ac:chgData name="Stéphane Verbrugge" userId="986dd0a7-cb9d-44a2-8012-f886bc79ccdb" providerId="ADAL" clId="{6859C956-F4F0-45D8-A8E8-C28F101C006C}" dt="2024-07-22T15:08:35.085" v="585" actId="20577"/>
          <ac:spMkLst>
            <pc:docMk/>
            <pc:sldMk cId="2858643757" sldId="329"/>
            <ac:spMk id="11" creationId="{00000000-0000-0000-0000-000000000000}"/>
          </ac:spMkLst>
        </pc:spChg>
        <pc:spChg chg="del">
          <ac:chgData name="Stéphane Verbrugge" userId="986dd0a7-cb9d-44a2-8012-f886bc79ccdb" providerId="ADAL" clId="{6859C956-F4F0-45D8-A8E8-C28F101C006C}" dt="2024-07-22T14:46:47.496" v="77" actId="478"/>
          <ac:spMkLst>
            <pc:docMk/>
            <pc:sldMk cId="2858643757" sldId="329"/>
            <ac:spMk id="13" creationId="{00000000-0000-0000-0000-000000000000}"/>
          </ac:spMkLst>
        </pc:spChg>
        <pc:spChg chg="del">
          <ac:chgData name="Stéphane Verbrugge" userId="986dd0a7-cb9d-44a2-8012-f886bc79ccdb" providerId="ADAL" clId="{6859C956-F4F0-45D8-A8E8-C28F101C006C}" dt="2024-07-22T15:06:03.820" v="561" actId="478"/>
          <ac:spMkLst>
            <pc:docMk/>
            <pc:sldMk cId="2858643757" sldId="329"/>
            <ac:spMk id="14" creationId="{00000000-0000-0000-0000-000000000000}"/>
          </ac:spMkLst>
        </pc:spChg>
        <pc:spChg chg="del mod">
          <ac:chgData name="Stéphane Verbrugge" userId="986dd0a7-cb9d-44a2-8012-f886bc79ccdb" providerId="ADAL" clId="{6859C956-F4F0-45D8-A8E8-C28F101C006C}" dt="2024-07-22T14:46:47.496" v="77" actId="478"/>
          <ac:spMkLst>
            <pc:docMk/>
            <pc:sldMk cId="2858643757" sldId="329"/>
            <ac:spMk id="15" creationId="{00000000-0000-0000-0000-000000000000}"/>
          </ac:spMkLst>
        </pc:spChg>
        <pc:spChg chg="mod">
          <ac:chgData name="Stéphane Verbrugge" userId="986dd0a7-cb9d-44a2-8012-f886bc79ccdb" providerId="ADAL" clId="{6859C956-F4F0-45D8-A8E8-C28F101C006C}" dt="2024-07-23T07:13:10.533" v="1279" actId="403"/>
          <ac:spMkLst>
            <pc:docMk/>
            <pc:sldMk cId="2858643757" sldId="329"/>
            <ac:spMk id="16" creationId="{00000000-0000-0000-0000-000000000000}"/>
          </ac:spMkLst>
        </pc:spChg>
        <pc:spChg chg="del mod">
          <ac:chgData name="Stéphane Verbrugge" userId="986dd0a7-cb9d-44a2-8012-f886bc79ccdb" providerId="ADAL" clId="{6859C956-F4F0-45D8-A8E8-C28F101C006C}" dt="2024-07-22T14:46:47.496" v="77" actId="478"/>
          <ac:spMkLst>
            <pc:docMk/>
            <pc:sldMk cId="2858643757" sldId="329"/>
            <ac:spMk id="17" creationId="{00000000-0000-0000-0000-000000000000}"/>
          </ac:spMkLst>
        </pc:spChg>
        <pc:spChg chg="del mod">
          <ac:chgData name="Stéphane Verbrugge" userId="986dd0a7-cb9d-44a2-8012-f886bc79ccdb" providerId="ADAL" clId="{6859C956-F4F0-45D8-A8E8-C28F101C006C}" dt="2024-07-22T14:46:47.496" v="77" actId="478"/>
          <ac:spMkLst>
            <pc:docMk/>
            <pc:sldMk cId="2858643757" sldId="329"/>
            <ac:spMk id="18" creationId="{00000000-0000-0000-0000-000000000000}"/>
          </ac:spMkLst>
        </pc:spChg>
        <pc:spChg chg="del">
          <ac:chgData name="Stéphane Verbrugge" userId="986dd0a7-cb9d-44a2-8012-f886bc79ccdb" providerId="ADAL" clId="{6859C956-F4F0-45D8-A8E8-C28F101C006C}" dt="2024-07-22T14:46:47.496" v="77" actId="478"/>
          <ac:spMkLst>
            <pc:docMk/>
            <pc:sldMk cId="2858643757" sldId="329"/>
            <ac:spMk id="23" creationId="{00000000-0000-0000-0000-000000000000}"/>
          </ac:spMkLst>
        </pc:spChg>
        <pc:spChg chg="del">
          <ac:chgData name="Stéphane Verbrugge" userId="986dd0a7-cb9d-44a2-8012-f886bc79ccdb" providerId="ADAL" clId="{6859C956-F4F0-45D8-A8E8-C28F101C006C}" dt="2024-07-22T14:46:36.285" v="74" actId="478"/>
          <ac:spMkLst>
            <pc:docMk/>
            <pc:sldMk cId="2858643757" sldId="329"/>
            <ac:spMk id="25" creationId="{00000000-0000-0000-0000-000000000000}"/>
          </ac:spMkLst>
        </pc:spChg>
        <pc:picChg chg="add mod">
          <ac:chgData name="Stéphane Verbrugge" userId="986dd0a7-cb9d-44a2-8012-f886bc79ccdb" providerId="ADAL" clId="{6859C956-F4F0-45D8-A8E8-C28F101C006C}" dt="2024-07-22T15:09:15.545" v="592" actId="14100"/>
          <ac:picMkLst>
            <pc:docMk/>
            <pc:sldMk cId="2858643757" sldId="329"/>
            <ac:picMk id="6" creationId="{DE193132-769F-28D2-5D26-B3DE38AAD49B}"/>
          </ac:picMkLst>
        </pc:picChg>
      </pc:sldChg>
      <pc:sldChg chg="addSp delSp modSp mod modNotesTx">
        <pc:chgData name="Stéphane Verbrugge" userId="986dd0a7-cb9d-44a2-8012-f886bc79ccdb" providerId="ADAL" clId="{6859C956-F4F0-45D8-A8E8-C28F101C006C}" dt="2024-07-23T07:13:21.197" v="1280"/>
        <pc:sldMkLst>
          <pc:docMk/>
          <pc:sldMk cId="1814023720" sldId="330"/>
        </pc:sldMkLst>
        <pc:spChg chg="add mod">
          <ac:chgData name="Stéphane Verbrugge" userId="986dd0a7-cb9d-44a2-8012-f886bc79ccdb" providerId="ADAL" clId="{6859C956-F4F0-45D8-A8E8-C28F101C006C}" dt="2024-07-22T14:46:57.999" v="80"/>
          <ac:spMkLst>
            <pc:docMk/>
            <pc:sldMk cId="1814023720" sldId="330"/>
            <ac:spMk id="2" creationId="{5E95544C-2A86-8EE6-36E1-B48FA518CA93}"/>
          </ac:spMkLst>
        </pc:spChg>
        <pc:spChg chg="del">
          <ac:chgData name="Stéphane Verbrugge" userId="986dd0a7-cb9d-44a2-8012-f886bc79ccdb" providerId="ADAL" clId="{6859C956-F4F0-45D8-A8E8-C28F101C006C}" dt="2024-07-22T14:46:53.977" v="78" actId="478"/>
          <ac:spMkLst>
            <pc:docMk/>
            <pc:sldMk cId="1814023720" sldId="330"/>
            <ac:spMk id="11" creationId="{00000000-0000-0000-0000-000000000000}"/>
          </ac:spMkLst>
        </pc:spChg>
        <pc:spChg chg="del">
          <ac:chgData name="Stéphane Verbrugge" userId="986dd0a7-cb9d-44a2-8012-f886bc79ccdb" providerId="ADAL" clId="{6859C956-F4F0-45D8-A8E8-C28F101C006C}" dt="2024-07-22T14:46:57.580" v="79" actId="478"/>
          <ac:spMkLst>
            <pc:docMk/>
            <pc:sldMk cId="1814023720" sldId="330"/>
            <ac:spMk id="16" creationId="{00000000-0000-0000-0000-000000000000}"/>
          </ac:spMkLst>
        </pc:spChg>
      </pc:sldChg>
      <pc:sldChg chg="addSp delSp modSp mod modAnim modNotesTx">
        <pc:chgData name="Stéphane Verbrugge" userId="986dd0a7-cb9d-44a2-8012-f886bc79ccdb" providerId="ADAL" clId="{6859C956-F4F0-45D8-A8E8-C28F101C006C}" dt="2024-07-23T07:13:34.751" v="1284" actId="403"/>
        <pc:sldMkLst>
          <pc:docMk/>
          <pc:sldMk cId="4209221866" sldId="331"/>
        </pc:sldMkLst>
        <pc:spChg chg="add mod">
          <ac:chgData name="Stéphane Verbrugge" userId="986dd0a7-cb9d-44a2-8012-f886bc79ccdb" providerId="ADAL" clId="{6859C956-F4F0-45D8-A8E8-C28F101C006C}" dt="2024-07-22T14:47:12.739" v="83"/>
          <ac:spMkLst>
            <pc:docMk/>
            <pc:sldMk cId="4209221866" sldId="331"/>
            <ac:spMk id="2" creationId="{4227F54F-0E46-9354-3B81-AFCDD27D63EF}"/>
          </ac:spMkLst>
        </pc:spChg>
        <pc:spChg chg="add mod">
          <ac:chgData name="Stéphane Verbrugge" userId="986dd0a7-cb9d-44a2-8012-f886bc79ccdb" providerId="ADAL" clId="{6859C956-F4F0-45D8-A8E8-C28F101C006C}" dt="2024-07-22T15:09:45.911" v="596"/>
          <ac:spMkLst>
            <pc:docMk/>
            <pc:sldMk cId="4209221866" sldId="331"/>
            <ac:spMk id="3" creationId="{C5EC4BE6-8230-C36F-37B4-23460458A95E}"/>
          </ac:spMkLst>
        </pc:spChg>
        <pc:spChg chg="mod ord">
          <ac:chgData name="Stéphane Verbrugge" userId="986dd0a7-cb9d-44a2-8012-f886bc79ccdb" providerId="ADAL" clId="{6859C956-F4F0-45D8-A8E8-C28F101C006C}" dt="2024-07-22T15:09:35.740" v="594" actId="1076"/>
          <ac:spMkLst>
            <pc:docMk/>
            <pc:sldMk cId="4209221866" sldId="331"/>
            <ac:spMk id="6" creationId="{00000000-0000-0000-0000-000000000000}"/>
          </ac:spMkLst>
        </pc:spChg>
        <pc:spChg chg="mod ord">
          <ac:chgData name="Stéphane Verbrugge" userId="986dd0a7-cb9d-44a2-8012-f886bc79ccdb" providerId="ADAL" clId="{6859C956-F4F0-45D8-A8E8-C28F101C006C}" dt="2024-07-23T07:13:34.751" v="1284" actId="403"/>
          <ac:spMkLst>
            <pc:docMk/>
            <pc:sldMk cId="4209221866" sldId="331"/>
            <ac:spMk id="7" creationId="{00000000-0000-0000-0000-000000000000}"/>
          </ac:spMkLst>
        </pc:spChg>
        <pc:spChg chg="del">
          <ac:chgData name="Stéphane Verbrugge" userId="986dd0a7-cb9d-44a2-8012-f886bc79ccdb" providerId="ADAL" clId="{6859C956-F4F0-45D8-A8E8-C28F101C006C}" dt="2024-07-22T14:47:09.176" v="81" actId="478"/>
          <ac:spMkLst>
            <pc:docMk/>
            <pc:sldMk cId="4209221866" sldId="331"/>
            <ac:spMk id="8" creationId="{00000000-0000-0000-0000-000000000000}"/>
          </ac:spMkLst>
        </pc:spChg>
        <pc:spChg chg="del">
          <ac:chgData name="Stéphane Verbrugge" userId="986dd0a7-cb9d-44a2-8012-f886bc79ccdb" providerId="ADAL" clId="{6859C956-F4F0-45D8-A8E8-C28F101C006C}" dt="2024-07-22T14:47:09.176" v="81" actId="478"/>
          <ac:spMkLst>
            <pc:docMk/>
            <pc:sldMk cId="4209221866" sldId="331"/>
            <ac:spMk id="9" creationId="{00000000-0000-0000-0000-000000000000}"/>
          </ac:spMkLst>
        </pc:spChg>
        <pc:spChg chg="del">
          <ac:chgData name="Stéphane Verbrugge" userId="986dd0a7-cb9d-44a2-8012-f886bc79ccdb" providerId="ADAL" clId="{6859C956-F4F0-45D8-A8E8-C28F101C006C}" dt="2024-07-22T14:47:09.176" v="81" actId="478"/>
          <ac:spMkLst>
            <pc:docMk/>
            <pc:sldMk cId="4209221866" sldId="331"/>
            <ac:spMk id="10" creationId="{00000000-0000-0000-0000-000000000000}"/>
          </ac:spMkLst>
        </pc:spChg>
        <pc:spChg chg="del">
          <ac:chgData name="Stéphane Verbrugge" userId="986dd0a7-cb9d-44a2-8012-f886bc79ccdb" providerId="ADAL" clId="{6859C956-F4F0-45D8-A8E8-C28F101C006C}" dt="2024-07-22T14:47:09.176" v="81" actId="478"/>
          <ac:spMkLst>
            <pc:docMk/>
            <pc:sldMk cId="4209221866" sldId="331"/>
            <ac:spMk id="12" creationId="{00000000-0000-0000-0000-000000000000}"/>
          </ac:spMkLst>
        </pc:spChg>
        <pc:spChg chg="del">
          <ac:chgData name="Stéphane Verbrugge" userId="986dd0a7-cb9d-44a2-8012-f886bc79ccdb" providerId="ADAL" clId="{6859C956-F4F0-45D8-A8E8-C28F101C006C}" dt="2024-07-22T14:47:09.176" v="81" actId="478"/>
          <ac:spMkLst>
            <pc:docMk/>
            <pc:sldMk cId="4209221866" sldId="331"/>
            <ac:spMk id="13" creationId="{00000000-0000-0000-0000-000000000000}"/>
          </ac:spMkLst>
        </pc:spChg>
        <pc:spChg chg="del">
          <ac:chgData name="Stéphane Verbrugge" userId="986dd0a7-cb9d-44a2-8012-f886bc79ccdb" providerId="ADAL" clId="{6859C956-F4F0-45D8-A8E8-C28F101C006C}" dt="2024-07-22T14:47:09.176" v="81" actId="478"/>
          <ac:spMkLst>
            <pc:docMk/>
            <pc:sldMk cId="4209221866" sldId="331"/>
            <ac:spMk id="14" creationId="{00000000-0000-0000-0000-000000000000}"/>
          </ac:spMkLst>
        </pc:spChg>
        <pc:spChg chg="del">
          <ac:chgData name="Stéphane Verbrugge" userId="986dd0a7-cb9d-44a2-8012-f886bc79ccdb" providerId="ADAL" clId="{6859C956-F4F0-45D8-A8E8-C28F101C006C}" dt="2024-07-22T14:47:09.176" v="81" actId="478"/>
          <ac:spMkLst>
            <pc:docMk/>
            <pc:sldMk cId="4209221866" sldId="331"/>
            <ac:spMk id="20" creationId="{00000000-0000-0000-0000-000000000000}"/>
          </ac:spMkLst>
        </pc:spChg>
        <pc:spChg chg="del">
          <ac:chgData name="Stéphane Verbrugge" userId="986dd0a7-cb9d-44a2-8012-f886bc79ccdb" providerId="ADAL" clId="{6859C956-F4F0-45D8-A8E8-C28F101C006C}" dt="2024-07-22T14:47:12.354" v="82" actId="478"/>
          <ac:spMkLst>
            <pc:docMk/>
            <pc:sldMk cId="4209221866" sldId="331"/>
            <ac:spMk id="23" creationId="{00000000-0000-0000-0000-000000000000}"/>
          </ac:spMkLst>
        </pc:spChg>
        <pc:picChg chg="add mod">
          <ac:chgData name="Stéphane Verbrugge" userId="986dd0a7-cb9d-44a2-8012-f886bc79ccdb" providerId="ADAL" clId="{6859C956-F4F0-45D8-A8E8-C28F101C006C}" dt="2024-07-22T15:10:34.416" v="599" actId="14100"/>
          <ac:picMkLst>
            <pc:docMk/>
            <pc:sldMk cId="4209221866" sldId="331"/>
            <ac:picMk id="4" creationId="{49F483D3-E59B-2066-8215-1FA66BA5BA36}"/>
          </ac:picMkLst>
        </pc:picChg>
      </pc:sldChg>
      <pc:sldChg chg="addSp delSp modSp mod modNotesTx">
        <pc:chgData name="Stéphane Verbrugge" userId="986dd0a7-cb9d-44a2-8012-f886bc79ccdb" providerId="ADAL" clId="{6859C956-F4F0-45D8-A8E8-C28F101C006C}" dt="2024-07-23T07:13:43.703" v="1285"/>
        <pc:sldMkLst>
          <pc:docMk/>
          <pc:sldMk cId="1160882148" sldId="332"/>
        </pc:sldMkLst>
        <pc:spChg chg="add mod">
          <ac:chgData name="Stéphane Verbrugge" userId="986dd0a7-cb9d-44a2-8012-f886bc79ccdb" providerId="ADAL" clId="{6859C956-F4F0-45D8-A8E8-C28F101C006C}" dt="2024-07-22T14:47:19.492" v="85"/>
          <ac:spMkLst>
            <pc:docMk/>
            <pc:sldMk cId="1160882148" sldId="332"/>
            <ac:spMk id="2" creationId="{3CE09076-7C9E-064B-72AE-55A313CE5309}"/>
          </ac:spMkLst>
        </pc:spChg>
        <pc:spChg chg="mod">
          <ac:chgData name="Stéphane Verbrugge" userId="986dd0a7-cb9d-44a2-8012-f886bc79ccdb" providerId="ADAL" clId="{6859C956-F4F0-45D8-A8E8-C28F101C006C}" dt="2024-07-22T14:48:31.786" v="116" actId="1036"/>
          <ac:spMkLst>
            <pc:docMk/>
            <pc:sldMk cId="1160882148" sldId="332"/>
            <ac:spMk id="13" creationId="{00000000-0000-0000-0000-000000000000}"/>
          </ac:spMkLst>
        </pc:spChg>
        <pc:spChg chg="del">
          <ac:chgData name="Stéphane Verbrugge" userId="986dd0a7-cb9d-44a2-8012-f886bc79ccdb" providerId="ADAL" clId="{6859C956-F4F0-45D8-A8E8-C28F101C006C}" dt="2024-07-22T14:48:15.273" v="91" actId="478"/>
          <ac:spMkLst>
            <pc:docMk/>
            <pc:sldMk cId="1160882148" sldId="332"/>
            <ac:spMk id="17" creationId="{00000000-0000-0000-0000-000000000000}"/>
          </ac:spMkLst>
        </pc:spChg>
        <pc:spChg chg="del">
          <ac:chgData name="Stéphane Verbrugge" userId="986dd0a7-cb9d-44a2-8012-f886bc79ccdb" providerId="ADAL" clId="{6859C956-F4F0-45D8-A8E8-C28F101C006C}" dt="2024-07-22T14:47:19.138" v="84" actId="478"/>
          <ac:spMkLst>
            <pc:docMk/>
            <pc:sldMk cId="1160882148" sldId="332"/>
            <ac:spMk id="19" creationId="{00000000-0000-0000-0000-000000000000}"/>
          </ac:spMkLst>
        </pc:spChg>
      </pc:sldChg>
      <pc:sldChg chg="addSp delSp modSp mod modAnim modNotesTx">
        <pc:chgData name="Stéphane Verbrugge" userId="986dd0a7-cb9d-44a2-8012-f886bc79ccdb" providerId="ADAL" clId="{6859C956-F4F0-45D8-A8E8-C28F101C006C}" dt="2024-07-23T07:13:48.853" v="1286"/>
        <pc:sldMkLst>
          <pc:docMk/>
          <pc:sldMk cId="1981868515" sldId="333"/>
        </pc:sldMkLst>
        <pc:spChg chg="add mod">
          <ac:chgData name="Stéphane Verbrugge" userId="986dd0a7-cb9d-44a2-8012-f886bc79ccdb" providerId="ADAL" clId="{6859C956-F4F0-45D8-A8E8-C28F101C006C}" dt="2024-07-22T14:47:31.091" v="87"/>
          <ac:spMkLst>
            <pc:docMk/>
            <pc:sldMk cId="1981868515" sldId="333"/>
            <ac:spMk id="2" creationId="{F734488B-03E1-00BD-35D3-49C94009A2E3}"/>
          </ac:spMkLst>
        </pc:spChg>
        <pc:spChg chg="add mod">
          <ac:chgData name="Stéphane Verbrugge" userId="986dd0a7-cb9d-44a2-8012-f886bc79ccdb" providerId="ADAL" clId="{6859C956-F4F0-45D8-A8E8-C28F101C006C}" dt="2024-07-22T15:11:22.074" v="640"/>
          <ac:spMkLst>
            <pc:docMk/>
            <pc:sldMk cId="1981868515" sldId="333"/>
            <ac:spMk id="3" creationId="{E2873ED5-E4B4-F0AD-527F-1FE1E9843B41}"/>
          </ac:spMkLst>
        </pc:spChg>
        <pc:spChg chg="mod ord">
          <ac:chgData name="Stéphane Verbrugge" userId="986dd0a7-cb9d-44a2-8012-f886bc79ccdb" providerId="ADAL" clId="{6859C956-F4F0-45D8-A8E8-C28F101C006C}" dt="2024-07-22T15:11:12.128" v="639" actId="404"/>
          <ac:spMkLst>
            <pc:docMk/>
            <pc:sldMk cId="1981868515" sldId="333"/>
            <ac:spMk id="5" creationId="{00000000-0000-0000-0000-000000000000}"/>
          </ac:spMkLst>
        </pc:spChg>
        <pc:spChg chg="del mod">
          <ac:chgData name="Stéphane Verbrugge" userId="986dd0a7-cb9d-44a2-8012-f886bc79ccdb" providerId="ADAL" clId="{6859C956-F4F0-45D8-A8E8-C28F101C006C}" dt="2024-07-22T14:48:42.900" v="119"/>
          <ac:spMkLst>
            <pc:docMk/>
            <pc:sldMk cId="1981868515" sldId="333"/>
            <ac:spMk id="7" creationId="{00000000-0000-0000-0000-000000000000}"/>
          </ac:spMkLst>
        </pc:spChg>
        <pc:spChg chg="del">
          <ac:chgData name="Stéphane Verbrugge" userId="986dd0a7-cb9d-44a2-8012-f886bc79ccdb" providerId="ADAL" clId="{6859C956-F4F0-45D8-A8E8-C28F101C006C}" dt="2024-07-22T14:47:40.082" v="88" actId="478"/>
          <ac:spMkLst>
            <pc:docMk/>
            <pc:sldMk cId="1981868515" sldId="333"/>
            <ac:spMk id="13" creationId="{00000000-0000-0000-0000-000000000000}"/>
          </ac:spMkLst>
        </pc:spChg>
        <pc:spChg chg="mod ord">
          <ac:chgData name="Stéphane Verbrugge" userId="986dd0a7-cb9d-44a2-8012-f886bc79ccdb" providerId="ADAL" clId="{6859C956-F4F0-45D8-A8E8-C28F101C006C}" dt="2024-07-22T15:11:12.128" v="639" actId="404"/>
          <ac:spMkLst>
            <pc:docMk/>
            <pc:sldMk cId="1981868515" sldId="333"/>
            <ac:spMk id="14" creationId="{00000000-0000-0000-0000-000000000000}"/>
          </ac:spMkLst>
        </pc:spChg>
        <pc:spChg chg="del">
          <ac:chgData name="Stéphane Verbrugge" userId="986dd0a7-cb9d-44a2-8012-f886bc79ccdb" providerId="ADAL" clId="{6859C956-F4F0-45D8-A8E8-C28F101C006C}" dt="2024-07-22T14:47:40.082" v="88" actId="478"/>
          <ac:spMkLst>
            <pc:docMk/>
            <pc:sldMk cId="1981868515" sldId="333"/>
            <ac:spMk id="15" creationId="{00000000-0000-0000-0000-000000000000}"/>
          </ac:spMkLst>
        </pc:spChg>
        <pc:spChg chg="mod ord">
          <ac:chgData name="Stéphane Verbrugge" userId="986dd0a7-cb9d-44a2-8012-f886bc79ccdb" providerId="ADAL" clId="{6859C956-F4F0-45D8-A8E8-C28F101C006C}" dt="2024-07-22T15:11:12.128" v="639" actId="404"/>
          <ac:spMkLst>
            <pc:docMk/>
            <pc:sldMk cId="1981868515" sldId="333"/>
            <ac:spMk id="16" creationId="{00000000-0000-0000-0000-000000000000}"/>
          </ac:spMkLst>
        </pc:spChg>
        <pc:spChg chg="del">
          <ac:chgData name="Stéphane Verbrugge" userId="986dd0a7-cb9d-44a2-8012-f886bc79ccdb" providerId="ADAL" clId="{6859C956-F4F0-45D8-A8E8-C28F101C006C}" dt="2024-07-22T14:47:40.082" v="88" actId="478"/>
          <ac:spMkLst>
            <pc:docMk/>
            <pc:sldMk cId="1981868515" sldId="333"/>
            <ac:spMk id="17" creationId="{00000000-0000-0000-0000-000000000000}"/>
          </ac:spMkLst>
        </pc:spChg>
        <pc:spChg chg="del">
          <ac:chgData name="Stéphane Verbrugge" userId="986dd0a7-cb9d-44a2-8012-f886bc79ccdb" providerId="ADAL" clId="{6859C956-F4F0-45D8-A8E8-C28F101C006C}" dt="2024-07-22T14:47:40.082" v="88" actId="478"/>
          <ac:spMkLst>
            <pc:docMk/>
            <pc:sldMk cId="1981868515" sldId="333"/>
            <ac:spMk id="18" creationId="{00000000-0000-0000-0000-000000000000}"/>
          </ac:spMkLst>
        </pc:spChg>
        <pc:spChg chg="del">
          <ac:chgData name="Stéphane Verbrugge" userId="986dd0a7-cb9d-44a2-8012-f886bc79ccdb" providerId="ADAL" clId="{6859C956-F4F0-45D8-A8E8-C28F101C006C}" dt="2024-07-22T14:47:40.082" v="88" actId="478"/>
          <ac:spMkLst>
            <pc:docMk/>
            <pc:sldMk cId="1981868515" sldId="333"/>
            <ac:spMk id="23" creationId="{00000000-0000-0000-0000-000000000000}"/>
          </ac:spMkLst>
        </pc:spChg>
        <pc:spChg chg="del">
          <ac:chgData name="Stéphane Verbrugge" userId="986dd0a7-cb9d-44a2-8012-f886bc79ccdb" providerId="ADAL" clId="{6859C956-F4F0-45D8-A8E8-C28F101C006C}" dt="2024-07-22T14:47:30.705" v="86" actId="478"/>
          <ac:spMkLst>
            <pc:docMk/>
            <pc:sldMk cId="1981868515" sldId="333"/>
            <ac:spMk id="25" creationId="{00000000-0000-0000-0000-000000000000}"/>
          </ac:spMkLst>
        </pc:spChg>
        <pc:picChg chg="add mod">
          <ac:chgData name="Stéphane Verbrugge" userId="986dd0a7-cb9d-44a2-8012-f886bc79ccdb" providerId="ADAL" clId="{6859C956-F4F0-45D8-A8E8-C28F101C006C}" dt="2024-07-22T15:12:41.574" v="644" actId="1076"/>
          <ac:picMkLst>
            <pc:docMk/>
            <pc:sldMk cId="1981868515" sldId="333"/>
            <ac:picMk id="6" creationId="{75B51136-507F-0366-6C86-51F1A547B3A4}"/>
          </ac:picMkLst>
        </pc:picChg>
      </pc:sldChg>
      <pc:sldChg chg="addSp delSp modSp mod modNotesTx">
        <pc:chgData name="Stéphane Verbrugge" userId="986dd0a7-cb9d-44a2-8012-f886bc79ccdb" providerId="ADAL" clId="{6859C956-F4F0-45D8-A8E8-C28F101C006C}" dt="2024-07-23T07:13:52.725" v="1287"/>
        <pc:sldMkLst>
          <pc:docMk/>
          <pc:sldMk cId="239289504" sldId="334"/>
        </pc:sldMkLst>
        <pc:spChg chg="add mod">
          <ac:chgData name="Stéphane Verbrugge" userId="986dd0a7-cb9d-44a2-8012-f886bc79ccdb" providerId="ADAL" clId="{6859C956-F4F0-45D8-A8E8-C28F101C006C}" dt="2024-07-22T14:47:46.700" v="90"/>
          <ac:spMkLst>
            <pc:docMk/>
            <pc:sldMk cId="239289504" sldId="334"/>
            <ac:spMk id="2" creationId="{D7CF3AF7-51BC-BB62-A0E0-2511F6F808DF}"/>
          </ac:spMkLst>
        </pc:spChg>
        <pc:spChg chg="del">
          <ac:chgData name="Stéphane Verbrugge" userId="986dd0a7-cb9d-44a2-8012-f886bc79ccdb" providerId="ADAL" clId="{6859C956-F4F0-45D8-A8E8-C28F101C006C}" dt="2024-07-22T14:48:52.344" v="120" actId="478"/>
          <ac:spMkLst>
            <pc:docMk/>
            <pc:sldMk cId="239289504" sldId="334"/>
            <ac:spMk id="17" creationId="{00000000-0000-0000-0000-000000000000}"/>
          </ac:spMkLst>
        </pc:spChg>
        <pc:spChg chg="del">
          <ac:chgData name="Stéphane Verbrugge" userId="986dd0a7-cb9d-44a2-8012-f886bc79ccdb" providerId="ADAL" clId="{6859C956-F4F0-45D8-A8E8-C28F101C006C}" dt="2024-07-22T14:47:46.298" v="89" actId="478"/>
          <ac:spMkLst>
            <pc:docMk/>
            <pc:sldMk cId="239289504" sldId="334"/>
            <ac:spMk id="18" creationId="{00000000-0000-0000-0000-000000000000}"/>
          </ac:spMkLst>
        </pc:spChg>
      </pc:sldChg>
      <pc:sldChg chg="addSp delSp modSp mod modAnim modNotesTx">
        <pc:chgData name="Stéphane Verbrugge" userId="986dd0a7-cb9d-44a2-8012-f886bc79ccdb" providerId="ADAL" clId="{6859C956-F4F0-45D8-A8E8-C28F101C006C}" dt="2024-07-23T07:13:56.104" v="1288"/>
        <pc:sldMkLst>
          <pc:docMk/>
          <pc:sldMk cId="284011656" sldId="335"/>
        </pc:sldMkLst>
        <pc:spChg chg="add mod">
          <ac:chgData name="Stéphane Verbrugge" userId="986dd0a7-cb9d-44a2-8012-f886bc79ccdb" providerId="ADAL" clId="{6859C956-F4F0-45D8-A8E8-C28F101C006C}" dt="2024-07-22T14:49:04.320" v="123"/>
          <ac:spMkLst>
            <pc:docMk/>
            <pc:sldMk cId="284011656" sldId="335"/>
            <ac:spMk id="2" creationId="{10BAA366-1813-21C9-E92E-D5ED530CCA1D}"/>
          </ac:spMkLst>
        </pc:spChg>
        <pc:spChg chg="add mod">
          <ac:chgData name="Stéphane Verbrugge" userId="986dd0a7-cb9d-44a2-8012-f886bc79ccdb" providerId="ADAL" clId="{6859C956-F4F0-45D8-A8E8-C28F101C006C}" dt="2024-07-22T15:13:20.254" v="654"/>
          <ac:spMkLst>
            <pc:docMk/>
            <pc:sldMk cId="284011656" sldId="335"/>
            <ac:spMk id="3" creationId="{62616404-7996-7ED9-8799-C2589C0B5F26}"/>
          </ac:spMkLst>
        </pc:spChg>
        <pc:spChg chg="mod">
          <ac:chgData name="Stéphane Verbrugge" userId="986dd0a7-cb9d-44a2-8012-f886bc79ccdb" providerId="ADAL" clId="{6859C956-F4F0-45D8-A8E8-C28F101C006C}" dt="2024-07-22T15:13:08.680" v="652" actId="14100"/>
          <ac:spMkLst>
            <pc:docMk/>
            <pc:sldMk cId="284011656" sldId="335"/>
            <ac:spMk id="5" creationId="{00000000-0000-0000-0000-000000000000}"/>
          </ac:spMkLst>
        </pc:spChg>
        <pc:spChg chg="del">
          <ac:chgData name="Stéphane Verbrugge" userId="986dd0a7-cb9d-44a2-8012-f886bc79ccdb" providerId="ADAL" clId="{6859C956-F4F0-45D8-A8E8-C28F101C006C}" dt="2024-07-22T14:49:00.822" v="121" actId="478"/>
          <ac:spMkLst>
            <pc:docMk/>
            <pc:sldMk cId="284011656" sldId="335"/>
            <ac:spMk id="7" creationId="{00000000-0000-0000-0000-000000000000}"/>
          </ac:spMkLst>
        </pc:spChg>
        <pc:spChg chg="del">
          <ac:chgData name="Stéphane Verbrugge" userId="986dd0a7-cb9d-44a2-8012-f886bc79ccdb" providerId="ADAL" clId="{6859C956-F4F0-45D8-A8E8-C28F101C006C}" dt="2024-07-22T14:49:00.822" v="121" actId="478"/>
          <ac:spMkLst>
            <pc:docMk/>
            <pc:sldMk cId="284011656" sldId="335"/>
            <ac:spMk id="13" creationId="{00000000-0000-0000-0000-000000000000}"/>
          </ac:spMkLst>
        </pc:spChg>
        <pc:spChg chg="del">
          <ac:chgData name="Stéphane Verbrugge" userId="986dd0a7-cb9d-44a2-8012-f886bc79ccdb" providerId="ADAL" clId="{6859C956-F4F0-45D8-A8E8-C28F101C006C}" dt="2024-07-22T14:49:00.822" v="121" actId="478"/>
          <ac:spMkLst>
            <pc:docMk/>
            <pc:sldMk cId="284011656" sldId="335"/>
            <ac:spMk id="15" creationId="{00000000-0000-0000-0000-000000000000}"/>
          </ac:spMkLst>
        </pc:spChg>
        <pc:spChg chg="mod">
          <ac:chgData name="Stéphane Verbrugge" userId="986dd0a7-cb9d-44a2-8012-f886bc79ccdb" providerId="ADAL" clId="{6859C956-F4F0-45D8-A8E8-C28F101C006C}" dt="2024-07-22T15:13:11.837" v="653" actId="1076"/>
          <ac:spMkLst>
            <pc:docMk/>
            <pc:sldMk cId="284011656" sldId="335"/>
            <ac:spMk id="16" creationId="{00000000-0000-0000-0000-000000000000}"/>
          </ac:spMkLst>
        </pc:spChg>
        <pc:spChg chg="del">
          <ac:chgData name="Stéphane Verbrugge" userId="986dd0a7-cb9d-44a2-8012-f886bc79ccdb" providerId="ADAL" clId="{6859C956-F4F0-45D8-A8E8-C28F101C006C}" dt="2024-07-22T14:49:00.822" v="121" actId="478"/>
          <ac:spMkLst>
            <pc:docMk/>
            <pc:sldMk cId="284011656" sldId="335"/>
            <ac:spMk id="17" creationId="{00000000-0000-0000-0000-000000000000}"/>
          </ac:spMkLst>
        </pc:spChg>
        <pc:spChg chg="del">
          <ac:chgData name="Stéphane Verbrugge" userId="986dd0a7-cb9d-44a2-8012-f886bc79ccdb" providerId="ADAL" clId="{6859C956-F4F0-45D8-A8E8-C28F101C006C}" dt="2024-07-22T14:49:00.822" v="121" actId="478"/>
          <ac:spMkLst>
            <pc:docMk/>
            <pc:sldMk cId="284011656" sldId="335"/>
            <ac:spMk id="23" creationId="{00000000-0000-0000-0000-000000000000}"/>
          </ac:spMkLst>
        </pc:spChg>
        <pc:spChg chg="del">
          <ac:chgData name="Stéphane Verbrugge" userId="986dd0a7-cb9d-44a2-8012-f886bc79ccdb" providerId="ADAL" clId="{6859C956-F4F0-45D8-A8E8-C28F101C006C}" dt="2024-07-22T14:49:03.964" v="122" actId="478"/>
          <ac:spMkLst>
            <pc:docMk/>
            <pc:sldMk cId="284011656" sldId="335"/>
            <ac:spMk id="25" creationId="{00000000-0000-0000-0000-000000000000}"/>
          </ac:spMkLst>
        </pc:spChg>
        <pc:picChg chg="add mod">
          <ac:chgData name="Stéphane Verbrugge" userId="986dd0a7-cb9d-44a2-8012-f886bc79ccdb" providerId="ADAL" clId="{6859C956-F4F0-45D8-A8E8-C28F101C006C}" dt="2024-07-22T15:13:55.993" v="657" actId="14100"/>
          <ac:picMkLst>
            <pc:docMk/>
            <pc:sldMk cId="284011656" sldId="335"/>
            <ac:picMk id="6" creationId="{2E18E430-96BA-3718-61C6-91E3731AB91C}"/>
          </ac:picMkLst>
        </pc:picChg>
      </pc:sldChg>
      <pc:sldChg chg="addSp delSp modSp mod modNotesTx">
        <pc:chgData name="Stéphane Verbrugge" userId="986dd0a7-cb9d-44a2-8012-f886bc79ccdb" providerId="ADAL" clId="{6859C956-F4F0-45D8-A8E8-C28F101C006C}" dt="2024-07-23T07:13:59.825" v="1289"/>
        <pc:sldMkLst>
          <pc:docMk/>
          <pc:sldMk cId="2403269629" sldId="336"/>
        </pc:sldMkLst>
        <pc:spChg chg="add mod">
          <ac:chgData name="Stéphane Verbrugge" userId="986dd0a7-cb9d-44a2-8012-f886bc79ccdb" providerId="ADAL" clId="{6859C956-F4F0-45D8-A8E8-C28F101C006C}" dt="2024-07-22T14:49:11.799" v="126" actId="113"/>
          <ac:spMkLst>
            <pc:docMk/>
            <pc:sldMk cId="2403269629" sldId="336"/>
            <ac:spMk id="2" creationId="{FE66F92C-C0A1-C761-688B-AC154CAB028A}"/>
          </ac:spMkLst>
        </pc:spChg>
        <pc:spChg chg="del">
          <ac:chgData name="Stéphane Verbrugge" userId="986dd0a7-cb9d-44a2-8012-f886bc79ccdb" providerId="ADAL" clId="{6859C956-F4F0-45D8-A8E8-C28F101C006C}" dt="2024-07-22T14:49:17.864" v="127" actId="478"/>
          <ac:spMkLst>
            <pc:docMk/>
            <pc:sldMk cId="2403269629" sldId="336"/>
            <ac:spMk id="17" creationId="{00000000-0000-0000-0000-000000000000}"/>
          </ac:spMkLst>
        </pc:spChg>
        <pc:spChg chg="del">
          <ac:chgData name="Stéphane Verbrugge" userId="986dd0a7-cb9d-44a2-8012-f886bc79ccdb" providerId="ADAL" clId="{6859C956-F4F0-45D8-A8E8-C28F101C006C}" dt="2024-07-22T14:49:11.345" v="124" actId="478"/>
          <ac:spMkLst>
            <pc:docMk/>
            <pc:sldMk cId="2403269629" sldId="336"/>
            <ac:spMk id="19" creationId="{00000000-0000-0000-0000-000000000000}"/>
          </ac:spMkLst>
        </pc:spChg>
      </pc:sldChg>
      <pc:sldChg chg="addSp delSp modSp mod modAnim modNotesTx">
        <pc:chgData name="Stéphane Verbrugge" userId="986dd0a7-cb9d-44a2-8012-f886bc79ccdb" providerId="ADAL" clId="{6859C956-F4F0-45D8-A8E8-C28F101C006C}" dt="2024-07-23T07:14:03.330" v="1290"/>
        <pc:sldMkLst>
          <pc:docMk/>
          <pc:sldMk cId="3904654659" sldId="337"/>
        </pc:sldMkLst>
        <pc:spChg chg="add mod">
          <ac:chgData name="Stéphane Verbrugge" userId="986dd0a7-cb9d-44a2-8012-f886bc79ccdb" providerId="ADAL" clId="{6859C956-F4F0-45D8-A8E8-C28F101C006C}" dt="2024-07-22T14:49:23.138" v="129"/>
          <ac:spMkLst>
            <pc:docMk/>
            <pc:sldMk cId="3904654659" sldId="337"/>
            <ac:spMk id="2" creationId="{EC9367CA-D785-144F-5B85-BAED02D6F5C7}"/>
          </ac:spMkLst>
        </pc:spChg>
        <pc:spChg chg="add mod">
          <ac:chgData name="Stéphane Verbrugge" userId="986dd0a7-cb9d-44a2-8012-f886bc79ccdb" providerId="ADAL" clId="{6859C956-F4F0-45D8-A8E8-C28F101C006C}" dt="2024-07-22T15:14:34.509" v="664"/>
          <ac:spMkLst>
            <pc:docMk/>
            <pc:sldMk cId="3904654659" sldId="337"/>
            <ac:spMk id="3" creationId="{689972D8-93B2-2C58-DC69-D868197DF43D}"/>
          </ac:spMkLst>
        </pc:spChg>
        <pc:spChg chg="mod">
          <ac:chgData name="Stéphane Verbrugge" userId="986dd0a7-cb9d-44a2-8012-f886bc79ccdb" providerId="ADAL" clId="{6859C956-F4F0-45D8-A8E8-C28F101C006C}" dt="2024-07-22T15:14:26.852" v="663" actId="1076"/>
          <ac:spMkLst>
            <pc:docMk/>
            <pc:sldMk cId="3904654659" sldId="337"/>
            <ac:spMk id="5" creationId="{00000000-0000-0000-0000-000000000000}"/>
          </ac:spMkLst>
        </pc:spChg>
        <pc:spChg chg="del">
          <ac:chgData name="Stéphane Verbrugge" userId="986dd0a7-cb9d-44a2-8012-f886bc79ccdb" providerId="ADAL" clId="{6859C956-F4F0-45D8-A8E8-C28F101C006C}" dt="2024-07-22T14:49:35.282" v="131" actId="478"/>
          <ac:spMkLst>
            <pc:docMk/>
            <pc:sldMk cId="3904654659" sldId="337"/>
            <ac:spMk id="7" creationId="{00000000-0000-0000-0000-000000000000}"/>
          </ac:spMkLst>
        </pc:spChg>
        <pc:spChg chg="del">
          <ac:chgData name="Stéphane Verbrugge" userId="986dd0a7-cb9d-44a2-8012-f886bc79ccdb" providerId="ADAL" clId="{6859C956-F4F0-45D8-A8E8-C28F101C006C}" dt="2024-07-22T14:49:30.745" v="130" actId="478"/>
          <ac:spMkLst>
            <pc:docMk/>
            <pc:sldMk cId="3904654659" sldId="337"/>
            <ac:spMk id="13" creationId="{00000000-0000-0000-0000-000000000000}"/>
          </ac:spMkLst>
        </pc:spChg>
        <pc:spChg chg="del">
          <ac:chgData name="Stéphane Verbrugge" userId="986dd0a7-cb9d-44a2-8012-f886bc79ccdb" providerId="ADAL" clId="{6859C956-F4F0-45D8-A8E8-C28F101C006C}" dt="2024-07-22T14:49:30.745" v="130" actId="478"/>
          <ac:spMkLst>
            <pc:docMk/>
            <pc:sldMk cId="3904654659" sldId="337"/>
            <ac:spMk id="15" creationId="{00000000-0000-0000-0000-000000000000}"/>
          </ac:spMkLst>
        </pc:spChg>
        <pc:spChg chg="mod">
          <ac:chgData name="Stéphane Verbrugge" userId="986dd0a7-cb9d-44a2-8012-f886bc79ccdb" providerId="ADAL" clId="{6859C956-F4F0-45D8-A8E8-C28F101C006C}" dt="2024-07-22T15:14:19.973" v="662" actId="403"/>
          <ac:spMkLst>
            <pc:docMk/>
            <pc:sldMk cId="3904654659" sldId="337"/>
            <ac:spMk id="16" creationId="{00000000-0000-0000-0000-000000000000}"/>
          </ac:spMkLst>
        </pc:spChg>
        <pc:spChg chg="del">
          <ac:chgData name="Stéphane Verbrugge" userId="986dd0a7-cb9d-44a2-8012-f886bc79ccdb" providerId="ADAL" clId="{6859C956-F4F0-45D8-A8E8-C28F101C006C}" dt="2024-07-22T14:49:30.745" v="130" actId="478"/>
          <ac:spMkLst>
            <pc:docMk/>
            <pc:sldMk cId="3904654659" sldId="337"/>
            <ac:spMk id="17" creationId="{00000000-0000-0000-0000-000000000000}"/>
          </ac:spMkLst>
        </pc:spChg>
        <pc:spChg chg="del">
          <ac:chgData name="Stéphane Verbrugge" userId="986dd0a7-cb9d-44a2-8012-f886bc79ccdb" providerId="ADAL" clId="{6859C956-F4F0-45D8-A8E8-C28F101C006C}" dt="2024-07-22T14:49:30.745" v="130" actId="478"/>
          <ac:spMkLst>
            <pc:docMk/>
            <pc:sldMk cId="3904654659" sldId="337"/>
            <ac:spMk id="18" creationId="{00000000-0000-0000-0000-000000000000}"/>
          </ac:spMkLst>
        </pc:spChg>
        <pc:spChg chg="del">
          <ac:chgData name="Stéphane Verbrugge" userId="986dd0a7-cb9d-44a2-8012-f886bc79ccdb" providerId="ADAL" clId="{6859C956-F4F0-45D8-A8E8-C28F101C006C}" dt="2024-07-22T14:49:30.745" v="130" actId="478"/>
          <ac:spMkLst>
            <pc:docMk/>
            <pc:sldMk cId="3904654659" sldId="337"/>
            <ac:spMk id="23" creationId="{00000000-0000-0000-0000-000000000000}"/>
          </ac:spMkLst>
        </pc:spChg>
        <pc:spChg chg="del">
          <ac:chgData name="Stéphane Verbrugge" userId="986dd0a7-cb9d-44a2-8012-f886bc79ccdb" providerId="ADAL" clId="{6859C956-F4F0-45D8-A8E8-C28F101C006C}" dt="2024-07-22T14:49:22.742" v="128" actId="478"/>
          <ac:spMkLst>
            <pc:docMk/>
            <pc:sldMk cId="3904654659" sldId="337"/>
            <ac:spMk id="24" creationId="{00000000-0000-0000-0000-000000000000}"/>
          </ac:spMkLst>
        </pc:spChg>
        <pc:picChg chg="add mod">
          <ac:chgData name="Stéphane Verbrugge" userId="986dd0a7-cb9d-44a2-8012-f886bc79ccdb" providerId="ADAL" clId="{6859C956-F4F0-45D8-A8E8-C28F101C006C}" dt="2024-07-22T15:15:42.824" v="668" actId="1076"/>
          <ac:picMkLst>
            <pc:docMk/>
            <pc:sldMk cId="3904654659" sldId="337"/>
            <ac:picMk id="6" creationId="{D5F02ABB-5E46-71DC-1B71-AB9D90F68F92}"/>
          </ac:picMkLst>
        </pc:picChg>
      </pc:sldChg>
      <pc:sldChg chg="addSp delSp modSp mod modNotesTx">
        <pc:chgData name="Stéphane Verbrugge" userId="986dd0a7-cb9d-44a2-8012-f886bc79ccdb" providerId="ADAL" clId="{6859C956-F4F0-45D8-A8E8-C28F101C006C}" dt="2024-07-23T07:14:07.473" v="1291"/>
        <pc:sldMkLst>
          <pc:docMk/>
          <pc:sldMk cId="3621707421" sldId="338"/>
        </pc:sldMkLst>
        <pc:spChg chg="add mod">
          <ac:chgData name="Stéphane Verbrugge" userId="986dd0a7-cb9d-44a2-8012-f886bc79ccdb" providerId="ADAL" clId="{6859C956-F4F0-45D8-A8E8-C28F101C006C}" dt="2024-07-22T14:50:13.585" v="153"/>
          <ac:spMkLst>
            <pc:docMk/>
            <pc:sldMk cId="3621707421" sldId="338"/>
            <ac:spMk id="2" creationId="{7AB824F9-F950-84E0-D56C-B02D6DDF65D9}"/>
          </ac:spMkLst>
        </pc:spChg>
        <pc:spChg chg="mod">
          <ac:chgData name="Stéphane Verbrugge" userId="986dd0a7-cb9d-44a2-8012-f886bc79ccdb" providerId="ADAL" clId="{6859C956-F4F0-45D8-A8E8-C28F101C006C}" dt="2024-07-22T14:50:09.108" v="151" actId="20577"/>
          <ac:spMkLst>
            <pc:docMk/>
            <pc:sldMk cId="3621707421" sldId="338"/>
            <ac:spMk id="3" creationId="{F0D0D812-3CCF-A10D-2E7F-D854E33EBAB6}"/>
          </ac:spMkLst>
        </pc:spChg>
        <pc:spChg chg="mod">
          <ac:chgData name="Stéphane Verbrugge" userId="986dd0a7-cb9d-44a2-8012-f886bc79ccdb" providerId="ADAL" clId="{6859C956-F4F0-45D8-A8E8-C28F101C006C}" dt="2024-07-22T14:50:02.527" v="149" actId="20577"/>
          <ac:spMkLst>
            <pc:docMk/>
            <pc:sldMk cId="3621707421" sldId="338"/>
            <ac:spMk id="13" creationId="{00000000-0000-0000-0000-000000000000}"/>
          </ac:spMkLst>
        </pc:spChg>
        <pc:spChg chg="del">
          <ac:chgData name="Stéphane Verbrugge" userId="986dd0a7-cb9d-44a2-8012-f886bc79ccdb" providerId="ADAL" clId="{6859C956-F4F0-45D8-A8E8-C28F101C006C}" dt="2024-07-22T14:50:18.171" v="154" actId="478"/>
          <ac:spMkLst>
            <pc:docMk/>
            <pc:sldMk cId="3621707421" sldId="338"/>
            <ac:spMk id="17" creationId="{00000000-0000-0000-0000-000000000000}"/>
          </ac:spMkLst>
        </pc:spChg>
        <pc:spChg chg="del">
          <ac:chgData name="Stéphane Verbrugge" userId="986dd0a7-cb9d-44a2-8012-f886bc79ccdb" providerId="ADAL" clId="{6859C956-F4F0-45D8-A8E8-C28F101C006C}" dt="2024-07-22T14:50:13.202" v="152" actId="478"/>
          <ac:spMkLst>
            <pc:docMk/>
            <pc:sldMk cId="3621707421" sldId="338"/>
            <ac:spMk id="28" creationId="{00000000-0000-0000-0000-000000000000}"/>
          </ac:spMkLst>
        </pc:spChg>
      </pc:sldChg>
      <pc:sldChg chg="addSp delSp modSp mod modAnim modNotesTx">
        <pc:chgData name="Stéphane Verbrugge" userId="986dd0a7-cb9d-44a2-8012-f886bc79ccdb" providerId="ADAL" clId="{6859C956-F4F0-45D8-A8E8-C28F101C006C}" dt="2024-07-23T07:14:11.071" v="1292"/>
        <pc:sldMkLst>
          <pc:docMk/>
          <pc:sldMk cId="3639395763" sldId="339"/>
        </pc:sldMkLst>
        <pc:spChg chg="add mod">
          <ac:chgData name="Stéphane Verbrugge" userId="986dd0a7-cb9d-44a2-8012-f886bc79ccdb" providerId="ADAL" clId="{6859C956-F4F0-45D8-A8E8-C28F101C006C}" dt="2024-07-22T14:50:35.696" v="165" actId="1036"/>
          <ac:spMkLst>
            <pc:docMk/>
            <pc:sldMk cId="3639395763" sldId="339"/>
            <ac:spMk id="2" creationId="{2DD06454-D87F-EB02-1A77-31386012A4BD}"/>
          </ac:spMkLst>
        </pc:spChg>
        <pc:spChg chg="add mod">
          <ac:chgData name="Stéphane Verbrugge" userId="986dd0a7-cb9d-44a2-8012-f886bc79ccdb" providerId="ADAL" clId="{6859C956-F4F0-45D8-A8E8-C28F101C006C}" dt="2024-07-22T15:16:28.623" v="683" actId="403"/>
          <ac:spMkLst>
            <pc:docMk/>
            <pc:sldMk cId="3639395763" sldId="339"/>
            <ac:spMk id="3" creationId="{C7C43F74-6B1B-6F6F-1239-E9CA3A0E0ADA}"/>
          </ac:spMkLst>
        </pc:spChg>
        <pc:spChg chg="mod">
          <ac:chgData name="Stéphane Verbrugge" userId="986dd0a7-cb9d-44a2-8012-f886bc79ccdb" providerId="ADAL" clId="{6859C956-F4F0-45D8-A8E8-C28F101C006C}" dt="2024-07-22T15:15:56.741" v="669" actId="20577"/>
          <ac:spMkLst>
            <pc:docMk/>
            <pc:sldMk cId="3639395763" sldId="339"/>
            <ac:spMk id="4" creationId="{00000000-0000-0000-0000-000000000000}"/>
          </ac:spMkLst>
        </pc:spChg>
        <pc:spChg chg="del">
          <ac:chgData name="Stéphane Verbrugge" userId="986dd0a7-cb9d-44a2-8012-f886bc79ccdb" providerId="ADAL" clId="{6859C956-F4F0-45D8-A8E8-C28F101C006C}" dt="2024-07-22T15:16:11" v="674" actId="21"/>
          <ac:spMkLst>
            <pc:docMk/>
            <pc:sldMk cId="3639395763" sldId="339"/>
            <ac:spMk id="5" creationId="{00000000-0000-0000-0000-000000000000}"/>
          </ac:spMkLst>
        </pc:spChg>
        <pc:spChg chg="add mod">
          <ac:chgData name="Stéphane Verbrugge" userId="986dd0a7-cb9d-44a2-8012-f886bc79ccdb" providerId="ADAL" clId="{6859C956-F4F0-45D8-A8E8-C28F101C006C}" dt="2024-07-22T15:16:36.439" v="697" actId="1037"/>
          <ac:spMkLst>
            <pc:docMk/>
            <pc:sldMk cId="3639395763" sldId="339"/>
            <ac:spMk id="6" creationId="{76BF6547-54C9-5237-DA68-3CDB4E2F7048}"/>
          </ac:spMkLst>
        </pc:spChg>
        <pc:spChg chg="del">
          <ac:chgData name="Stéphane Verbrugge" userId="986dd0a7-cb9d-44a2-8012-f886bc79ccdb" providerId="ADAL" clId="{6859C956-F4F0-45D8-A8E8-C28F101C006C}" dt="2024-07-22T14:50:29.762" v="155" actId="478"/>
          <ac:spMkLst>
            <pc:docMk/>
            <pc:sldMk cId="3639395763" sldId="339"/>
            <ac:spMk id="7" creationId="{00000000-0000-0000-0000-000000000000}"/>
          </ac:spMkLst>
        </pc:spChg>
        <pc:spChg chg="add mod">
          <ac:chgData name="Stéphane Verbrugge" userId="986dd0a7-cb9d-44a2-8012-f886bc79ccdb" providerId="ADAL" clId="{6859C956-F4F0-45D8-A8E8-C28F101C006C}" dt="2024-07-22T15:16:44.477" v="698"/>
          <ac:spMkLst>
            <pc:docMk/>
            <pc:sldMk cId="3639395763" sldId="339"/>
            <ac:spMk id="8" creationId="{01F55B53-A5DC-189C-F12F-C7D68612B661}"/>
          </ac:spMkLst>
        </pc:spChg>
        <pc:spChg chg="mod">
          <ac:chgData name="Stéphane Verbrugge" userId="986dd0a7-cb9d-44a2-8012-f886bc79ccdb" providerId="ADAL" clId="{6859C956-F4F0-45D8-A8E8-C28F101C006C}" dt="2024-07-22T15:16:02.625" v="673" actId="20577"/>
          <ac:spMkLst>
            <pc:docMk/>
            <pc:sldMk cId="3639395763" sldId="339"/>
            <ac:spMk id="11" creationId="{00000000-0000-0000-0000-000000000000}"/>
          </ac:spMkLst>
        </pc:spChg>
        <pc:spChg chg="del">
          <ac:chgData name="Stéphane Verbrugge" userId="986dd0a7-cb9d-44a2-8012-f886bc79ccdb" providerId="ADAL" clId="{6859C956-F4F0-45D8-A8E8-C28F101C006C}" dt="2024-07-22T14:50:29.762" v="155" actId="478"/>
          <ac:spMkLst>
            <pc:docMk/>
            <pc:sldMk cId="3639395763" sldId="339"/>
            <ac:spMk id="13" creationId="{00000000-0000-0000-0000-000000000000}"/>
          </ac:spMkLst>
        </pc:spChg>
        <pc:spChg chg="del">
          <ac:chgData name="Stéphane Verbrugge" userId="986dd0a7-cb9d-44a2-8012-f886bc79ccdb" providerId="ADAL" clId="{6859C956-F4F0-45D8-A8E8-C28F101C006C}" dt="2024-07-22T14:50:29.762" v="155" actId="478"/>
          <ac:spMkLst>
            <pc:docMk/>
            <pc:sldMk cId="3639395763" sldId="339"/>
            <ac:spMk id="15" creationId="{00000000-0000-0000-0000-000000000000}"/>
          </ac:spMkLst>
        </pc:spChg>
        <pc:spChg chg="del">
          <ac:chgData name="Stéphane Verbrugge" userId="986dd0a7-cb9d-44a2-8012-f886bc79ccdb" providerId="ADAL" clId="{6859C956-F4F0-45D8-A8E8-C28F101C006C}" dt="2024-07-22T15:16:11" v="674" actId="21"/>
          <ac:spMkLst>
            <pc:docMk/>
            <pc:sldMk cId="3639395763" sldId="339"/>
            <ac:spMk id="16" creationId="{00000000-0000-0000-0000-000000000000}"/>
          </ac:spMkLst>
        </pc:spChg>
        <pc:spChg chg="del">
          <ac:chgData name="Stéphane Verbrugge" userId="986dd0a7-cb9d-44a2-8012-f886bc79ccdb" providerId="ADAL" clId="{6859C956-F4F0-45D8-A8E8-C28F101C006C}" dt="2024-07-22T14:50:29.762" v="155" actId="478"/>
          <ac:spMkLst>
            <pc:docMk/>
            <pc:sldMk cId="3639395763" sldId="339"/>
            <ac:spMk id="17" creationId="{00000000-0000-0000-0000-000000000000}"/>
          </ac:spMkLst>
        </pc:spChg>
        <pc:spChg chg="mod">
          <ac:chgData name="Stéphane Verbrugge" userId="986dd0a7-cb9d-44a2-8012-f886bc79ccdb" providerId="ADAL" clId="{6859C956-F4F0-45D8-A8E8-C28F101C006C}" dt="2024-07-22T15:16:17.269" v="677" actId="1076"/>
          <ac:spMkLst>
            <pc:docMk/>
            <pc:sldMk cId="3639395763" sldId="339"/>
            <ac:spMk id="18" creationId="{00000000-0000-0000-0000-000000000000}"/>
          </ac:spMkLst>
        </pc:spChg>
        <pc:spChg chg="del">
          <ac:chgData name="Stéphane Verbrugge" userId="986dd0a7-cb9d-44a2-8012-f886bc79ccdb" providerId="ADAL" clId="{6859C956-F4F0-45D8-A8E8-C28F101C006C}" dt="2024-07-22T14:50:32.531" v="156" actId="478"/>
          <ac:spMkLst>
            <pc:docMk/>
            <pc:sldMk cId="3639395763" sldId="339"/>
            <ac:spMk id="22" creationId="{00000000-0000-0000-0000-000000000000}"/>
          </ac:spMkLst>
        </pc:spChg>
        <pc:spChg chg="del">
          <ac:chgData name="Stéphane Verbrugge" userId="986dd0a7-cb9d-44a2-8012-f886bc79ccdb" providerId="ADAL" clId="{6859C956-F4F0-45D8-A8E8-C28F101C006C}" dt="2024-07-22T14:50:29.762" v="155" actId="478"/>
          <ac:spMkLst>
            <pc:docMk/>
            <pc:sldMk cId="3639395763" sldId="339"/>
            <ac:spMk id="23" creationId="{00000000-0000-0000-0000-000000000000}"/>
          </ac:spMkLst>
        </pc:spChg>
        <pc:picChg chg="add mod">
          <ac:chgData name="Stéphane Verbrugge" userId="986dd0a7-cb9d-44a2-8012-f886bc79ccdb" providerId="ADAL" clId="{6859C956-F4F0-45D8-A8E8-C28F101C006C}" dt="2024-07-22T15:17:20.789" v="701" actId="14100"/>
          <ac:picMkLst>
            <pc:docMk/>
            <pc:sldMk cId="3639395763" sldId="339"/>
            <ac:picMk id="9" creationId="{232B22E4-9A6B-640B-8E75-2F18B01FFCAA}"/>
          </ac:picMkLst>
        </pc:picChg>
      </pc:sldChg>
      <pc:sldChg chg="modSp mod">
        <pc:chgData name="Stéphane Verbrugge" userId="986dd0a7-cb9d-44a2-8012-f886bc79ccdb" providerId="ADAL" clId="{6859C956-F4F0-45D8-A8E8-C28F101C006C}" dt="2024-07-22T15:31:22.716" v="864" actId="20577"/>
        <pc:sldMkLst>
          <pc:docMk/>
          <pc:sldMk cId="1043857336" sldId="342"/>
        </pc:sldMkLst>
        <pc:spChg chg="mod">
          <ac:chgData name="Stéphane Verbrugge" userId="986dd0a7-cb9d-44a2-8012-f886bc79ccdb" providerId="ADAL" clId="{6859C956-F4F0-45D8-A8E8-C28F101C006C}" dt="2024-07-22T15:31:22.716" v="864" actId="20577"/>
          <ac:spMkLst>
            <pc:docMk/>
            <pc:sldMk cId="1043857336" sldId="342"/>
            <ac:spMk id="13" creationId="{00000000-0000-0000-0000-000000000000}"/>
          </ac:spMkLst>
        </pc:spChg>
        <pc:spChg chg="mod">
          <ac:chgData name="Stéphane Verbrugge" userId="986dd0a7-cb9d-44a2-8012-f886bc79ccdb" providerId="ADAL" clId="{6859C956-F4F0-45D8-A8E8-C28F101C006C}" dt="2024-07-22T15:31:15.315" v="862" actId="20577"/>
          <ac:spMkLst>
            <pc:docMk/>
            <pc:sldMk cId="1043857336" sldId="342"/>
            <ac:spMk id="17" creationId="{00000000-0000-0000-0000-000000000000}"/>
          </ac:spMkLst>
        </pc:spChg>
      </pc:sldChg>
      <pc:sldChg chg="modSp mod">
        <pc:chgData name="Stéphane Verbrugge" userId="986dd0a7-cb9d-44a2-8012-f886bc79ccdb" providerId="ADAL" clId="{6859C956-F4F0-45D8-A8E8-C28F101C006C}" dt="2024-07-23T07:14:31.851" v="1293" actId="1076"/>
        <pc:sldMkLst>
          <pc:docMk/>
          <pc:sldMk cId="927825620" sldId="346"/>
        </pc:sldMkLst>
        <pc:spChg chg="mod">
          <ac:chgData name="Stéphane Verbrugge" userId="986dd0a7-cb9d-44a2-8012-f886bc79ccdb" providerId="ADAL" clId="{6859C956-F4F0-45D8-A8E8-C28F101C006C}" dt="2024-07-23T07:14:31.851" v="1293" actId="1076"/>
          <ac:spMkLst>
            <pc:docMk/>
            <pc:sldMk cId="927825620" sldId="346"/>
            <ac:spMk id="2" creationId="{00000000-0000-0000-0000-000000000000}"/>
          </ac:spMkLst>
        </pc:spChg>
        <pc:spChg chg="mod">
          <ac:chgData name="Stéphane Verbrugge" userId="986dd0a7-cb9d-44a2-8012-f886bc79ccdb" providerId="ADAL" clId="{6859C956-F4F0-45D8-A8E8-C28F101C006C}" dt="2024-07-23T07:14:31.851" v="1293" actId="1076"/>
          <ac:spMkLst>
            <pc:docMk/>
            <pc:sldMk cId="927825620" sldId="346"/>
            <ac:spMk id="4" creationId="{00000000-0000-0000-0000-000000000000}"/>
          </ac:spMkLst>
        </pc:spChg>
        <pc:spChg chg="mod">
          <ac:chgData name="Stéphane Verbrugge" userId="986dd0a7-cb9d-44a2-8012-f886bc79ccdb" providerId="ADAL" clId="{6859C956-F4F0-45D8-A8E8-C28F101C006C}" dt="2024-07-23T07:14:31.851" v="1293" actId="1076"/>
          <ac:spMkLst>
            <pc:docMk/>
            <pc:sldMk cId="927825620" sldId="346"/>
            <ac:spMk id="5" creationId="{00000000-0000-0000-0000-000000000000}"/>
          </ac:spMkLst>
        </pc:spChg>
        <pc:spChg chg="mod">
          <ac:chgData name="Stéphane Verbrugge" userId="986dd0a7-cb9d-44a2-8012-f886bc79ccdb" providerId="ADAL" clId="{6859C956-F4F0-45D8-A8E8-C28F101C006C}" dt="2024-07-23T07:14:31.851" v="1293" actId="1076"/>
          <ac:spMkLst>
            <pc:docMk/>
            <pc:sldMk cId="927825620" sldId="346"/>
            <ac:spMk id="17" creationId="{00000000-0000-0000-0000-000000000000}"/>
          </ac:spMkLst>
        </pc:spChg>
      </pc:sldChg>
      <pc:sldChg chg="modSp mod modNotesTx">
        <pc:chgData name="Stéphane Verbrugge" userId="986dd0a7-cb9d-44a2-8012-f886bc79ccdb" providerId="ADAL" clId="{6859C956-F4F0-45D8-A8E8-C28F101C006C}" dt="2024-07-23T07:09:32.550" v="1252" actId="20577"/>
        <pc:sldMkLst>
          <pc:docMk/>
          <pc:sldMk cId="3531655723" sldId="348"/>
        </pc:sldMkLst>
        <pc:spChg chg="mod">
          <ac:chgData name="Stéphane Verbrugge" userId="986dd0a7-cb9d-44a2-8012-f886bc79ccdb" providerId="ADAL" clId="{6859C956-F4F0-45D8-A8E8-C28F101C006C}" dt="2024-07-23T07:09:32.550" v="1252" actId="20577"/>
          <ac:spMkLst>
            <pc:docMk/>
            <pc:sldMk cId="3531655723" sldId="348"/>
            <ac:spMk id="8" creationId="{00000000-0000-0000-0000-000000000000}"/>
          </ac:spMkLst>
        </pc:spChg>
      </pc:sldChg>
      <pc:sldChg chg="addSp modSp">
        <pc:chgData name="Stéphane Verbrugge" userId="986dd0a7-cb9d-44a2-8012-f886bc79ccdb" providerId="ADAL" clId="{6859C956-F4F0-45D8-A8E8-C28F101C006C}" dt="2024-07-23T07:10:49.370" v="1259"/>
        <pc:sldMkLst>
          <pc:docMk/>
          <pc:sldMk cId="398669480" sldId="357"/>
        </pc:sldMkLst>
        <pc:spChg chg="add mod">
          <ac:chgData name="Stéphane Verbrugge" userId="986dd0a7-cb9d-44a2-8012-f886bc79ccdb" providerId="ADAL" clId="{6859C956-F4F0-45D8-A8E8-C28F101C006C}" dt="2024-07-23T07:10:49.370" v="1259"/>
          <ac:spMkLst>
            <pc:docMk/>
            <pc:sldMk cId="398669480" sldId="357"/>
            <ac:spMk id="3" creationId="{269ECAFD-BFBD-F464-42D3-BB19945D9ED0}"/>
          </ac:spMkLst>
        </pc:spChg>
      </pc:sldChg>
      <pc:sldChg chg="modSp mod">
        <pc:chgData name="Stéphane Verbrugge" userId="986dd0a7-cb9d-44a2-8012-f886bc79ccdb" providerId="ADAL" clId="{6859C956-F4F0-45D8-A8E8-C28F101C006C}" dt="2024-07-23T07:07:19.376" v="1077" actId="20577"/>
        <pc:sldMkLst>
          <pc:docMk/>
          <pc:sldMk cId="1244855902" sldId="358"/>
        </pc:sldMkLst>
        <pc:spChg chg="mod">
          <ac:chgData name="Stéphane Verbrugge" userId="986dd0a7-cb9d-44a2-8012-f886bc79ccdb" providerId="ADAL" clId="{6859C956-F4F0-45D8-A8E8-C28F101C006C}" dt="2024-07-23T07:07:19.376" v="1077" actId="20577"/>
          <ac:spMkLst>
            <pc:docMk/>
            <pc:sldMk cId="1244855902" sldId="358"/>
            <ac:spMk id="2" creationId="{00000000-0000-0000-0000-000000000000}"/>
          </ac:spMkLst>
        </pc:spChg>
      </pc:sldChg>
      <pc:sldChg chg="modSp mod">
        <pc:chgData name="Stéphane Verbrugge" userId="986dd0a7-cb9d-44a2-8012-f886bc79ccdb" providerId="ADAL" clId="{6859C956-F4F0-45D8-A8E8-C28F101C006C}" dt="2024-07-23T07:07:31.144" v="1078"/>
        <pc:sldMkLst>
          <pc:docMk/>
          <pc:sldMk cId="269084231" sldId="360"/>
        </pc:sldMkLst>
        <pc:spChg chg="mod">
          <ac:chgData name="Stéphane Verbrugge" userId="986dd0a7-cb9d-44a2-8012-f886bc79ccdb" providerId="ADAL" clId="{6859C956-F4F0-45D8-A8E8-C28F101C006C}" dt="2024-07-23T07:07:31.144" v="1078"/>
          <ac:spMkLst>
            <pc:docMk/>
            <pc:sldMk cId="269084231" sldId="360"/>
            <ac:spMk id="2" creationId="{00000000-0000-0000-0000-000000000000}"/>
          </ac:spMkLst>
        </pc:spChg>
      </pc:sldChg>
      <pc:sldChg chg="modSp add mod">
        <pc:chgData name="Stéphane Verbrugge" userId="986dd0a7-cb9d-44a2-8012-f886bc79ccdb" providerId="ADAL" clId="{6859C956-F4F0-45D8-A8E8-C28F101C006C}" dt="2024-07-23T07:10:24.483" v="1256" actId="1076"/>
        <pc:sldMkLst>
          <pc:docMk/>
          <pc:sldMk cId="383420689" sldId="361"/>
        </pc:sldMkLst>
        <pc:spChg chg="mod">
          <ac:chgData name="Stéphane Verbrugge" userId="986dd0a7-cb9d-44a2-8012-f886bc79ccdb" providerId="ADAL" clId="{6859C956-F4F0-45D8-A8E8-C28F101C006C}" dt="2024-07-23T07:10:24.483" v="1256" actId="1076"/>
          <ac:spMkLst>
            <pc:docMk/>
            <pc:sldMk cId="383420689" sldId="361"/>
            <ac:spMk id="8" creationId="{00000000-0000-0000-0000-000000000000}"/>
          </ac:spMkLst>
        </pc:spChg>
      </pc:sldChg>
      <pc:sldChg chg="modSp add mod">
        <pc:chgData name="Stéphane Verbrugge" userId="986dd0a7-cb9d-44a2-8012-f886bc79ccdb" providerId="ADAL" clId="{6859C956-F4F0-45D8-A8E8-C28F101C006C}" dt="2024-07-23T07:10:14.033" v="1254" actId="1076"/>
        <pc:sldMkLst>
          <pc:docMk/>
          <pc:sldMk cId="652356460" sldId="362"/>
        </pc:sldMkLst>
        <pc:spChg chg="mod">
          <ac:chgData name="Stéphane Verbrugge" userId="986dd0a7-cb9d-44a2-8012-f886bc79ccdb" providerId="ADAL" clId="{6859C956-F4F0-45D8-A8E8-C28F101C006C}" dt="2024-07-23T07:10:14.033" v="1254" actId="1076"/>
          <ac:spMkLst>
            <pc:docMk/>
            <pc:sldMk cId="652356460" sldId="362"/>
            <ac:spMk id="8" creationId="{00000000-0000-0000-0000-000000000000}"/>
          </ac:spMkLst>
        </pc:spChg>
      </pc:sldChg>
      <pc:sldChg chg="modSp add mod replId">
        <pc:chgData name="Stéphane Verbrugge" userId="986dd0a7-cb9d-44a2-8012-f886bc79ccdb" providerId="ADAL" clId="{6859C956-F4F0-45D8-A8E8-C28F101C006C}" dt="2024-07-22T15:19:16.373" v="740" actId="20577"/>
        <pc:sldMkLst>
          <pc:docMk/>
          <pc:sldMk cId="19277629" sldId="363"/>
        </pc:sldMkLst>
        <pc:spChg chg="mod">
          <ac:chgData name="Stéphane Verbrugge" userId="986dd0a7-cb9d-44a2-8012-f886bc79ccdb" providerId="ADAL" clId="{6859C956-F4F0-45D8-A8E8-C28F101C006C}" dt="2024-07-22T15:19:16.373" v="740" actId="20577"/>
          <ac:spMkLst>
            <pc:docMk/>
            <pc:sldMk cId="19277629" sldId="363"/>
            <ac:spMk id="8" creationId="{00000000-0000-0000-0000-000000000000}"/>
          </ac:spMkLst>
        </pc:spChg>
      </pc:sldChg>
      <pc:sldChg chg="modSp add mod replId">
        <pc:chgData name="Stéphane Verbrugge" userId="986dd0a7-cb9d-44a2-8012-f886bc79ccdb" providerId="ADAL" clId="{6859C956-F4F0-45D8-A8E8-C28F101C006C}" dt="2024-07-22T15:19:22.494" v="744" actId="20577"/>
        <pc:sldMkLst>
          <pc:docMk/>
          <pc:sldMk cId="3571479280" sldId="364"/>
        </pc:sldMkLst>
        <pc:spChg chg="mod">
          <ac:chgData name="Stéphane Verbrugge" userId="986dd0a7-cb9d-44a2-8012-f886bc79ccdb" providerId="ADAL" clId="{6859C956-F4F0-45D8-A8E8-C28F101C006C}" dt="2024-07-22T15:19:22.494" v="744" actId="20577"/>
          <ac:spMkLst>
            <pc:docMk/>
            <pc:sldMk cId="3571479280" sldId="364"/>
            <ac:spMk id="8" creationId="{00000000-0000-0000-0000-000000000000}"/>
          </ac:spMkLst>
        </pc:spChg>
      </pc:sldChg>
      <pc:sldChg chg="modSp add mod replId">
        <pc:chgData name="Stéphane Verbrugge" userId="986dd0a7-cb9d-44a2-8012-f886bc79ccdb" providerId="ADAL" clId="{6859C956-F4F0-45D8-A8E8-C28F101C006C}" dt="2024-07-22T15:19:28.148" v="748" actId="20577"/>
        <pc:sldMkLst>
          <pc:docMk/>
          <pc:sldMk cId="1731273385" sldId="365"/>
        </pc:sldMkLst>
        <pc:spChg chg="mod">
          <ac:chgData name="Stéphane Verbrugge" userId="986dd0a7-cb9d-44a2-8012-f886bc79ccdb" providerId="ADAL" clId="{6859C956-F4F0-45D8-A8E8-C28F101C006C}" dt="2024-07-22T15:19:28.148" v="748" actId="20577"/>
          <ac:spMkLst>
            <pc:docMk/>
            <pc:sldMk cId="1731273385" sldId="365"/>
            <ac:spMk id="8" creationId="{00000000-0000-0000-0000-000000000000}"/>
          </ac:spMkLst>
        </pc:spChg>
      </pc:sldChg>
      <pc:sldChg chg="addSp modSp add mod replId">
        <pc:chgData name="Stéphane Verbrugge" userId="986dd0a7-cb9d-44a2-8012-f886bc79ccdb" providerId="ADAL" clId="{6859C956-F4F0-45D8-A8E8-C28F101C006C}" dt="2024-07-23T07:11:23.796" v="1260" actId="20577"/>
        <pc:sldMkLst>
          <pc:docMk/>
          <pc:sldMk cId="3343242937" sldId="366"/>
        </pc:sldMkLst>
        <pc:spChg chg="add mod">
          <ac:chgData name="Stéphane Verbrugge" userId="986dd0a7-cb9d-44a2-8012-f886bc79ccdb" providerId="ADAL" clId="{6859C956-F4F0-45D8-A8E8-C28F101C006C}" dt="2024-07-23T07:10:39.860" v="1258"/>
          <ac:spMkLst>
            <pc:docMk/>
            <pc:sldMk cId="3343242937" sldId="366"/>
            <ac:spMk id="3" creationId="{69386153-A5A0-2A4C-CABE-A91418923580}"/>
          </ac:spMkLst>
        </pc:spChg>
        <pc:spChg chg="mod">
          <ac:chgData name="Stéphane Verbrugge" userId="986dd0a7-cb9d-44a2-8012-f886bc79ccdb" providerId="ADAL" clId="{6859C956-F4F0-45D8-A8E8-C28F101C006C}" dt="2024-07-23T07:11:23.796" v="1260" actId="20577"/>
          <ac:spMkLst>
            <pc:docMk/>
            <pc:sldMk cId="3343242937" sldId="366"/>
            <ac:spMk id="8" creationId="{00000000-0000-0000-0000-000000000000}"/>
          </ac:spMkLst>
        </pc:spChg>
      </pc:sldChg>
      <pc:sldMasterChg chg="modSldLayout">
        <pc:chgData name="Stéphane Verbrugge" userId="986dd0a7-cb9d-44a2-8012-f886bc79ccdb" providerId="ADAL" clId="{6859C956-F4F0-45D8-A8E8-C28F101C006C}" dt="2024-07-22T15:20:33.873" v="801" actId="1036"/>
        <pc:sldMasterMkLst>
          <pc:docMk/>
          <pc:sldMasterMk cId="1934418868" sldId="2147483648"/>
        </pc:sldMasterMkLst>
        <pc:sldLayoutChg chg="modSp mod">
          <pc:chgData name="Stéphane Verbrugge" userId="986dd0a7-cb9d-44a2-8012-f886bc79ccdb" providerId="ADAL" clId="{6859C956-F4F0-45D8-A8E8-C28F101C006C}" dt="2024-07-22T15:20:33.873" v="801" actId="1036"/>
          <pc:sldLayoutMkLst>
            <pc:docMk/>
            <pc:sldMasterMk cId="1934418868" sldId="2147483648"/>
            <pc:sldLayoutMk cId="1798062848" sldId="2147483661"/>
          </pc:sldLayoutMkLst>
          <pc:picChg chg="mod">
            <ac:chgData name="Stéphane Verbrugge" userId="986dd0a7-cb9d-44a2-8012-f886bc79ccdb" providerId="ADAL" clId="{6859C956-F4F0-45D8-A8E8-C28F101C006C}" dt="2024-07-22T15:20:33.873" v="801" actId="1036"/>
            <ac:picMkLst>
              <pc:docMk/>
              <pc:sldMasterMk cId="1934418868" sldId="2147483648"/>
              <pc:sldLayoutMk cId="1798062848" sldId="2147483661"/>
              <ac:picMk id="8" creationId="{8F1DC49D-99DE-C0BD-F5FF-2C423594ACBE}"/>
            </ac:picMkLst>
          </pc:picChg>
          <pc:picChg chg="mod">
            <ac:chgData name="Stéphane Verbrugge" userId="986dd0a7-cb9d-44a2-8012-f886bc79ccdb" providerId="ADAL" clId="{6859C956-F4F0-45D8-A8E8-C28F101C006C}" dt="2024-07-22T15:20:33.873" v="801" actId="1036"/>
            <ac:picMkLst>
              <pc:docMk/>
              <pc:sldMasterMk cId="1934418868" sldId="2147483648"/>
              <pc:sldLayoutMk cId="1798062848" sldId="2147483661"/>
              <ac:picMk id="9" creationId="{24693F75-B0C5-978D-35C1-673759F7D132}"/>
            </ac:picMkLst>
          </pc:picChg>
        </pc:sldLayoutChg>
      </pc:sldMasterChg>
    </pc:docChg>
  </pc:docChgLst>
  <pc:docChgLst>
    <pc:chgData name="Stéphane Verbrugge" userId="S::stephane.verbrugge@familiehulp.be::986dd0a7-cb9d-44a2-8012-f886bc79ccdb" providerId="AD" clId="Web-{F69B7D9D-1A9A-15B3-1B99-D1D5CACDDB5E}"/>
    <pc:docChg chg="modSld">
      <pc:chgData name="Stéphane Verbrugge" userId="S::stephane.verbrugge@familiehulp.be::986dd0a7-cb9d-44a2-8012-f886bc79ccdb" providerId="AD" clId="Web-{F69B7D9D-1A9A-15B3-1B99-D1D5CACDDB5E}" dt="2023-05-10T10:32:29.312" v="6"/>
      <pc:docMkLst>
        <pc:docMk/>
      </pc:docMkLst>
      <pc:sldChg chg="addSp delSp modSp">
        <pc:chgData name="Stéphane Verbrugge" userId="S::stephane.verbrugge@familiehulp.be::986dd0a7-cb9d-44a2-8012-f886bc79ccdb" providerId="AD" clId="Web-{F69B7D9D-1A9A-15B3-1B99-D1D5CACDDB5E}" dt="2023-05-10T10:32:29.312" v="6"/>
        <pc:sldMkLst>
          <pc:docMk/>
          <pc:sldMk cId="3782681127" sldId="315"/>
        </pc:sldMkLst>
        <pc:spChg chg="del">
          <ac:chgData name="Stéphane Verbrugge" userId="S::stephane.verbrugge@familiehulp.be::986dd0a7-cb9d-44a2-8012-f886bc79ccdb" providerId="AD" clId="Web-{F69B7D9D-1A9A-15B3-1B99-D1D5CACDDB5E}" dt="2023-05-10T10:32:25.796" v="2"/>
          <ac:spMkLst>
            <pc:docMk/>
            <pc:sldMk cId="3782681127" sldId="315"/>
            <ac:spMk id="2" creationId="{00000000-0000-0000-0000-000000000000}"/>
          </ac:spMkLst>
        </pc:spChg>
        <pc:spChg chg="del">
          <ac:chgData name="Stéphane Verbrugge" userId="S::stephane.verbrugge@familiehulp.be::986dd0a7-cb9d-44a2-8012-f886bc79ccdb" providerId="AD" clId="Web-{F69B7D9D-1A9A-15B3-1B99-D1D5CACDDB5E}" dt="2023-05-10T10:31:36.419" v="0"/>
          <ac:spMkLst>
            <pc:docMk/>
            <pc:sldMk cId="3782681127" sldId="315"/>
            <ac:spMk id="3" creationId="{00000000-0000-0000-0000-000000000000}"/>
          </ac:spMkLst>
        </pc:spChg>
        <pc:spChg chg="add del mod">
          <ac:chgData name="Stéphane Verbrugge" userId="S::stephane.verbrugge@familiehulp.be::986dd0a7-cb9d-44a2-8012-f886bc79ccdb" providerId="AD" clId="Web-{F69B7D9D-1A9A-15B3-1B99-D1D5CACDDB5E}" dt="2023-05-10T10:32:28.625" v="3"/>
          <ac:spMkLst>
            <pc:docMk/>
            <pc:sldMk cId="3782681127" sldId="315"/>
            <ac:spMk id="6" creationId="{BA9B2C66-BE44-1F35-5259-CA79647B5EFD}"/>
          </ac:spMkLst>
        </pc:spChg>
        <pc:spChg chg="add">
          <ac:chgData name="Stéphane Verbrugge" userId="S::stephane.verbrugge@familiehulp.be::986dd0a7-cb9d-44a2-8012-f886bc79ccdb" providerId="AD" clId="Web-{F69B7D9D-1A9A-15B3-1B99-D1D5CACDDB5E}" dt="2023-05-10T10:32:29.296" v="4"/>
          <ac:spMkLst>
            <pc:docMk/>
            <pc:sldMk cId="3782681127" sldId="315"/>
            <ac:spMk id="8" creationId="{FC9FA0B8-909F-FA76-11B3-498F2756A819}"/>
          </ac:spMkLst>
        </pc:spChg>
        <pc:spChg chg="add">
          <ac:chgData name="Stéphane Verbrugge" userId="S::stephane.verbrugge@familiehulp.be::986dd0a7-cb9d-44a2-8012-f886bc79ccdb" providerId="AD" clId="Web-{F69B7D9D-1A9A-15B3-1B99-D1D5CACDDB5E}" dt="2023-05-10T10:32:29.296" v="5"/>
          <ac:spMkLst>
            <pc:docMk/>
            <pc:sldMk cId="3782681127" sldId="315"/>
            <ac:spMk id="10" creationId="{8C4770A0-719B-C0ED-8F81-81A36A26DDCD}"/>
          </ac:spMkLst>
        </pc:spChg>
        <pc:picChg chg="add mod ord">
          <ac:chgData name="Stéphane Verbrugge" userId="S::stephane.verbrugge@familiehulp.be::986dd0a7-cb9d-44a2-8012-f886bc79ccdb" providerId="AD" clId="Web-{F69B7D9D-1A9A-15B3-1B99-D1D5CACDDB5E}" dt="2023-05-10T10:31:42.498" v="1" actId="1076"/>
          <ac:picMkLst>
            <pc:docMk/>
            <pc:sldMk cId="3782681127" sldId="315"/>
            <ac:picMk id="4" creationId="{350E4CEB-85F3-372B-59C6-50C42D69518E}"/>
          </ac:picMkLst>
        </pc:picChg>
        <pc:picChg chg="add">
          <ac:chgData name="Stéphane Verbrugge" userId="S::stephane.verbrugge@familiehulp.be::986dd0a7-cb9d-44a2-8012-f886bc79ccdb" providerId="AD" clId="Web-{F69B7D9D-1A9A-15B3-1B99-D1D5CACDDB5E}" dt="2023-05-10T10:32:29.312" v="6"/>
          <ac:picMkLst>
            <pc:docMk/>
            <pc:sldMk cId="3782681127" sldId="315"/>
            <ac:picMk id="12" creationId="{2FD6C157-BB6C-C959-BA01-A881D644B655}"/>
          </ac:picMkLst>
        </pc:picChg>
      </pc:sldChg>
    </pc:docChg>
  </pc:docChgLst>
  <pc:docChgLst>
    <pc:chgData name="Gastgebruiker" userId="S::urn:spo:anon#b41b4e8f686fc516a1113312b62e0112fe4ed57747923fc88e58d3db4ae80a49::" providerId="AD" clId="Web-{8A57A193-C62A-8AEE-19D9-063323EA8C07}"/>
    <pc:docChg chg="modSld">
      <pc:chgData name="Gastgebruiker" userId="S::urn:spo:anon#b41b4e8f686fc516a1113312b62e0112fe4ed57747923fc88e58d3db4ae80a49::" providerId="AD" clId="Web-{8A57A193-C62A-8AEE-19D9-063323EA8C07}" dt="2023-05-09T08:36:15.740" v="3"/>
      <pc:docMkLst>
        <pc:docMk/>
      </pc:docMkLst>
      <pc:sldChg chg="addAnim">
        <pc:chgData name="Gastgebruiker" userId="S::urn:spo:anon#b41b4e8f686fc516a1113312b62e0112fe4ed57747923fc88e58d3db4ae80a49::" providerId="AD" clId="Web-{8A57A193-C62A-8AEE-19D9-063323EA8C07}" dt="2023-05-09T08:36:15.740" v="3"/>
        <pc:sldMkLst>
          <pc:docMk/>
          <pc:sldMk cId="996153116" sldId="345"/>
        </pc:sldMkLst>
      </pc:sldChg>
    </pc:docChg>
  </pc:docChgLst>
  <pc:docChgLst>
    <pc:chgData name="Cedrine Frerart" userId="S::cedrine.frerart@familiehulp.be::326ab04a-5a59-43a7-87b4-292e8a0185a6" providerId="AD" clId="Web-{2C4F8141-0FD5-A935-210F-02CB2296B0EB}"/>
    <pc:docChg chg="modSld">
      <pc:chgData name="Cedrine Frerart" userId="S::cedrine.frerart@familiehulp.be::326ab04a-5a59-43a7-87b4-292e8a0185a6" providerId="AD" clId="Web-{2C4F8141-0FD5-A935-210F-02CB2296B0EB}" dt="2023-05-09T08:57:28.353" v="39" actId="20577"/>
      <pc:docMkLst>
        <pc:docMk/>
      </pc:docMkLst>
      <pc:sldChg chg="modSp">
        <pc:chgData name="Cedrine Frerart" userId="S::cedrine.frerart@familiehulp.be::326ab04a-5a59-43a7-87b4-292e8a0185a6" providerId="AD" clId="Web-{2C4F8141-0FD5-A935-210F-02CB2296B0EB}" dt="2023-05-09T08:57:28.353" v="39" actId="20577"/>
        <pc:sldMkLst>
          <pc:docMk/>
          <pc:sldMk cId="2763489782" sldId="319"/>
        </pc:sldMkLst>
        <pc:spChg chg="mod">
          <ac:chgData name="Cedrine Frerart" userId="S::cedrine.frerart@familiehulp.be::326ab04a-5a59-43a7-87b4-292e8a0185a6" providerId="AD" clId="Web-{2C4F8141-0FD5-A935-210F-02CB2296B0EB}" dt="2023-05-09T08:57:28.353" v="39" actId="20577"/>
          <ac:spMkLst>
            <pc:docMk/>
            <pc:sldMk cId="2763489782" sldId="319"/>
            <ac:spMk id="3" creationId="{00000000-0000-0000-0000-000000000000}"/>
          </ac:spMkLst>
        </pc:spChg>
      </pc:sldChg>
    </pc:docChg>
  </pc:docChgLst>
  <pc:docChgLst>
    <pc:chgData name="Gastgebruiker" userId="S::urn:spo:anon#b41b4e8f686fc516a1113312b62e0112fe4ed57747923fc88e58d3db4ae80a49::" providerId="AD" clId="Web-{2BA19791-2D68-F717-21F4-FE84480AD480}"/>
    <pc:docChg chg="modSld">
      <pc:chgData name="Gastgebruiker" userId="S::urn:spo:anon#b41b4e8f686fc516a1113312b62e0112fe4ed57747923fc88e58d3db4ae80a49::" providerId="AD" clId="Web-{2BA19791-2D68-F717-21F4-FE84480AD480}" dt="2023-05-08T12:50:23.823" v="3" actId="20577"/>
      <pc:docMkLst>
        <pc:docMk/>
      </pc:docMkLst>
      <pc:sldChg chg="modSp">
        <pc:chgData name="Gastgebruiker" userId="S::urn:spo:anon#b41b4e8f686fc516a1113312b62e0112fe4ed57747923fc88e58d3db4ae80a49::" providerId="AD" clId="Web-{2BA19791-2D68-F717-21F4-FE84480AD480}" dt="2023-05-08T12:49:15.805" v="1" actId="20577"/>
        <pc:sldMkLst>
          <pc:docMk/>
          <pc:sldMk cId="3750447443" sldId="321"/>
        </pc:sldMkLst>
        <pc:spChg chg="mod">
          <ac:chgData name="Gastgebruiker" userId="S::urn:spo:anon#b41b4e8f686fc516a1113312b62e0112fe4ed57747923fc88e58d3db4ae80a49::" providerId="AD" clId="Web-{2BA19791-2D68-F717-21F4-FE84480AD480}" dt="2023-05-08T12:49:15.805" v="1" actId="20577"/>
          <ac:spMkLst>
            <pc:docMk/>
            <pc:sldMk cId="3750447443" sldId="321"/>
            <ac:spMk id="2" creationId="{39BD8CF7-840B-FFB3-B826-2F13A46E33AC}"/>
          </ac:spMkLst>
        </pc:spChg>
      </pc:sldChg>
      <pc:sldChg chg="modSp">
        <pc:chgData name="Gastgebruiker" userId="S::urn:spo:anon#b41b4e8f686fc516a1113312b62e0112fe4ed57747923fc88e58d3db4ae80a49::" providerId="AD" clId="Web-{2BA19791-2D68-F717-21F4-FE84480AD480}" dt="2023-05-08T12:50:23.823" v="3" actId="20577"/>
        <pc:sldMkLst>
          <pc:docMk/>
          <pc:sldMk cId="1160882148" sldId="332"/>
        </pc:sldMkLst>
        <pc:spChg chg="mod">
          <ac:chgData name="Gastgebruiker" userId="S::urn:spo:anon#b41b4e8f686fc516a1113312b62e0112fe4ed57747923fc88e58d3db4ae80a49::" providerId="AD" clId="Web-{2BA19791-2D68-F717-21F4-FE84480AD480}" dt="2023-05-08T12:50:23.823" v="3" actId="20577"/>
          <ac:spMkLst>
            <pc:docMk/>
            <pc:sldMk cId="1160882148" sldId="332"/>
            <ac:spMk id="3" creationId="{9D6E0087-FE97-7ABC-908D-A52501597BE6}"/>
          </ac:spMkLst>
        </pc:spChg>
      </pc:sldChg>
    </pc:docChg>
  </pc:docChgLst>
  <pc:docChgLst>
    <pc:chgData name="Stéphane Verbrugge" userId="S::stephane.verbrugge@familiehulp.be::986dd0a7-cb9d-44a2-8012-f886bc79ccdb" providerId="AD" clId="Web-{DB67C512-E5D6-C957-C458-0E739D7C9E39}"/>
    <pc:docChg chg="modSld">
      <pc:chgData name="Stéphane Verbrugge" userId="S::stephane.verbrugge@familiehulp.be::986dd0a7-cb9d-44a2-8012-f886bc79ccdb" providerId="AD" clId="Web-{DB67C512-E5D6-C957-C458-0E739D7C9E39}" dt="2023-04-28T12:40:42.565" v="5" actId="1076"/>
      <pc:docMkLst>
        <pc:docMk/>
      </pc:docMkLst>
      <pc:sldChg chg="addSp delSp modSp">
        <pc:chgData name="Stéphane Verbrugge" userId="S::stephane.verbrugge@familiehulp.be::986dd0a7-cb9d-44a2-8012-f886bc79ccdb" providerId="AD" clId="Web-{DB67C512-E5D6-C957-C458-0E739D7C9E39}" dt="2023-04-28T12:40:42.565" v="5" actId="1076"/>
        <pc:sldMkLst>
          <pc:docMk/>
          <pc:sldMk cId="2996465148" sldId="256"/>
        </pc:sldMkLst>
        <pc:picChg chg="add mod">
          <ac:chgData name="Stéphane Verbrugge" userId="S::stephane.verbrugge@familiehulp.be::986dd0a7-cb9d-44a2-8012-f886bc79ccdb" providerId="AD" clId="Web-{DB67C512-E5D6-C957-C458-0E739D7C9E39}" dt="2023-04-28T12:40:42.565" v="5" actId="1076"/>
          <ac:picMkLst>
            <pc:docMk/>
            <pc:sldMk cId="2996465148" sldId="256"/>
            <ac:picMk id="3" creationId="{2FE1E49F-A1AA-EC7D-60B3-72AAE56DC4DC}"/>
          </ac:picMkLst>
        </pc:picChg>
        <pc:picChg chg="del mod">
          <ac:chgData name="Stéphane Verbrugge" userId="S::stephane.verbrugge@familiehulp.be::986dd0a7-cb9d-44a2-8012-f886bc79ccdb" providerId="AD" clId="Web-{DB67C512-E5D6-C957-C458-0E739D7C9E39}" dt="2023-04-28T12:40:28.393" v="1"/>
          <ac:picMkLst>
            <pc:docMk/>
            <pc:sldMk cId="2996465148" sldId="256"/>
            <ac:picMk id="20" creationId="{00000000-0000-0000-0000-000000000000}"/>
          </ac:picMkLst>
        </pc:picChg>
      </pc:sldChg>
      <pc:sldChg chg="modSp">
        <pc:chgData name="Stéphane Verbrugge" userId="S::stephane.verbrugge@familiehulp.be::986dd0a7-cb9d-44a2-8012-f886bc79ccdb" providerId="AD" clId="Web-{DB67C512-E5D6-C957-C458-0E739D7C9E39}" dt="2023-04-28T12:40:31.268" v="2" actId="1076"/>
        <pc:sldMkLst>
          <pc:docMk/>
          <pc:sldMk cId="879601080" sldId="258"/>
        </pc:sldMkLst>
        <pc:picChg chg="mod">
          <ac:chgData name="Stéphane Verbrugge" userId="S::stephane.verbrugge@familiehulp.be::986dd0a7-cb9d-44a2-8012-f886bc79ccdb" providerId="AD" clId="Web-{DB67C512-E5D6-C957-C458-0E739D7C9E39}" dt="2023-04-28T12:40:31.268" v="2" actId="1076"/>
          <ac:picMkLst>
            <pc:docMk/>
            <pc:sldMk cId="879601080" sldId="258"/>
            <ac:picMk id="11" creationId="{00000000-0000-0000-0000-000000000000}"/>
          </ac:picMkLst>
        </pc:picChg>
      </pc:sldChg>
    </pc:docChg>
  </pc:docChgLst>
  <pc:docChgLst>
    <pc:chgData name="Cedrine Frerart" userId="S::cedrine.frerart@familiehulp.be::326ab04a-5a59-43a7-87b4-292e8a0185a6" providerId="AD" clId="Web-{FAD86511-738B-A47E-2BF2-BA979257D4AF}"/>
    <pc:docChg chg="delSld modSld">
      <pc:chgData name="Cedrine Frerart" userId="S::cedrine.frerart@familiehulp.be::326ab04a-5a59-43a7-87b4-292e8a0185a6" providerId="AD" clId="Web-{FAD86511-738B-A47E-2BF2-BA979257D4AF}" dt="2023-05-09T08:56:20.367" v="55"/>
      <pc:docMkLst>
        <pc:docMk/>
      </pc:docMkLst>
      <pc:sldChg chg="modSp">
        <pc:chgData name="Cedrine Frerart" userId="S::cedrine.frerart@familiehulp.be::326ab04a-5a59-43a7-87b4-292e8a0185a6" providerId="AD" clId="Web-{FAD86511-738B-A47E-2BF2-BA979257D4AF}" dt="2023-05-09T08:54:05.426" v="51" actId="20577"/>
        <pc:sldMkLst>
          <pc:docMk/>
          <pc:sldMk cId="1903489053" sldId="310"/>
        </pc:sldMkLst>
        <pc:spChg chg="mod">
          <ac:chgData name="Cedrine Frerart" userId="S::cedrine.frerart@familiehulp.be::326ab04a-5a59-43a7-87b4-292e8a0185a6" providerId="AD" clId="Web-{FAD86511-738B-A47E-2BF2-BA979257D4AF}" dt="2023-05-09T08:54:05.426" v="51" actId="20577"/>
          <ac:spMkLst>
            <pc:docMk/>
            <pc:sldMk cId="1903489053" sldId="310"/>
            <ac:spMk id="2" creationId="{00000000-0000-0000-0000-000000000000}"/>
          </ac:spMkLst>
        </pc:spChg>
      </pc:sldChg>
      <pc:sldChg chg="modSp">
        <pc:chgData name="Cedrine Frerart" userId="S::cedrine.frerart@familiehulp.be::326ab04a-5a59-43a7-87b4-292e8a0185a6" providerId="AD" clId="Web-{FAD86511-738B-A47E-2BF2-BA979257D4AF}" dt="2023-05-09T08:51:47.626" v="30" actId="20577"/>
        <pc:sldMkLst>
          <pc:docMk/>
          <pc:sldMk cId="3782681127" sldId="315"/>
        </pc:sldMkLst>
        <pc:spChg chg="mod">
          <ac:chgData name="Cedrine Frerart" userId="S::cedrine.frerart@familiehulp.be::326ab04a-5a59-43a7-87b4-292e8a0185a6" providerId="AD" clId="Web-{FAD86511-738B-A47E-2BF2-BA979257D4AF}" dt="2023-05-09T08:51:47.626" v="30" actId="20577"/>
          <ac:spMkLst>
            <pc:docMk/>
            <pc:sldMk cId="3782681127" sldId="315"/>
            <ac:spMk id="2" creationId="{00000000-0000-0000-0000-000000000000}"/>
          </ac:spMkLst>
        </pc:spChg>
      </pc:sldChg>
      <pc:sldChg chg="modAnim">
        <pc:chgData name="Cedrine Frerart" userId="S::cedrine.frerart@familiehulp.be::326ab04a-5a59-43a7-87b4-292e8a0185a6" providerId="AD" clId="Web-{FAD86511-738B-A47E-2BF2-BA979257D4AF}" dt="2023-05-09T08:49:08.310" v="0"/>
        <pc:sldMkLst>
          <pc:docMk/>
          <pc:sldMk cId="1860094048" sldId="316"/>
        </pc:sldMkLst>
      </pc:sldChg>
      <pc:sldChg chg="modSp">
        <pc:chgData name="Cedrine Frerart" userId="S::cedrine.frerart@familiehulp.be::326ab04a-5a59-43a7-87b4-292e8a0185a6" providerId="AD" clId="Web-{FAD86511-738B-A47E-2BF2-BA979257D4AF}" dt="2023-05-09T08:55:39.788" v="54" actId="20577"/>
        <pc:sldMkLst>
          <pc:docMk/>
          <pc:sldMk cId="1077417148" sldId="325"/>
        </pc:sldMkLst>
        <pc:spChg chg="mod">
          <ac:chgData name="Cedrine Frerart" userId="S::cedrine.frerart@familiehulp.be::326ab04a-5a59-43a7-87b4-292e8a0185a6" providerId="AD" clId="Web-{FAD86511-738B-A47E-2BF2-BA979257D4AF}" dt="2023-05-09T08:55:39.788" v="54" actId="20577"/>
          <ac:spMkLst>
            <pc:docMk/>
            <pc:sldMk cId="1077417148" sldId="325"/>
            <ac:spMk id="4" creationId="{00000000-0000-0000-0000-000000000000}"/>
          </ac:spMkLst>
        </pc:spChg>
      </pc:sldChg>
      <pc:sldChg chg="del">
        <pc:chgData name="Cedrine Frerart" userId="S::cedrine.frerart@familiehulp.be::326ab04a-5a59-43a7-87b4-292e8a0185a6" providerId="AD" clId="Web-{FAD86511-738B-A47E-2BF2-BA979257D4AF}" dt="2023-05-09T08:56:20.367" v="55"/>
        <pc:sldMkLst>
          <pc:docMk/>
          <pc:sldMk cId="2533781844" sldId="341"/>
        </pc:sldMkLst>
      </pc:sldChg>
      <pc:sldChg chg="modSp">
        <pc:chgData name="Cedrine Frerart" userId="S::cedrine.frerart@familiehulp.be::326ab04a-5a59-43a7-87b4-292e8a0185a6" providerId="AD" clId="Web-{FAD86511-738B-A47E-2BF2-BA979257D4AF}" dt="2023-05-09T08:50:39.843" v="4" actId="20577"/>
        <pc:sldMkLst>
          <pc:docMk/>
          <pc:sldMk cId="996153116" sldId="345"/>
        </pc:sldMkLst>
        <pc:spChg chg="mod">
          <ac:chgData name="Cedrine Frerart" userId="S::cedrine.frerart@familiehulp.be::326ab04a-5a59-43a7-87b4-292e8a0185a6" providerId="AD" clId="Web-{FAD86511-738B-A47E-2BF2-BA979257D4AF}" dt="2023-05-09T08:50:27.452" v="1" actId="20577"/>
          <ac:spMkLst>
            <pc:docMk/>
            <pc:sldMk cId="996153116" sldId="345"/>
            <ac:spMk id="3" creationId="{00000000-0000-0000-0000-000000000000}"/>
          </ac:spMkLst>
        </pc:spChg>
        <pc:spChg chg="mod">
          <ac:chgData name="Cedrine Frerart" userId="S::cedrine.frerart@familiehulp.be::326ab04a-5a59-43a7-87b4-292e8a0185a6" providerId="AD" clId="Web-{FAD86511-738B-A47E-2BF2-BA979257D4AF}" dt="2023-05-09T08:50:33.077" v="2" actId="20577"/>
          <ac:spMkLst>
            <pc:docMk/>
            <pc:sldMk cId="996153116" sldId="345"/>
            <ac:spMk id="6" creationId="{00000000-0000-0000-0000-000000000000}"/>
          </ac:spMkLst>
        </pc:spChg>
        <pc:spChg chg="mod">
          <ac:chgData name="Cedrine Frerart" userId="S::cedrine.frerart@familiehulp.be::326ab04a-5a59-43a7-87b4-292e8a0185a6" providerId="AD" clId="Web-{FAD86511-738B-A47E-2BF2-BA979257D4AF}" dt="2023-05-09T08:50:38.155" v="3" actId="20577"/>
          <ac:spMkLst>
            <pc:docMk/>
            <pc:sldMk cId="996153116" sldId="345"/>
            <ac:spMk id="8" creationId="{00000000-0000-0000-0000-000000000000}"/>
          </ac:spMkLst>
        </pc:spChg>
        <pc:spChg chg="mod">
          <ac:chgData name="Cedrine Frerart" userId="S::cedrine.frerart@familiehulp.be::326ab04a-5a59-43a7-87b4-292e8a0185a6" providerId="AD" clId="Web-{FAD86511-738B-A47E-2BF2-BA979257D4AF}" dt="2023-05-09T08:50:39.843" v="4" actId="20577"/>
          <ac:spMkLst>
            <pc:docMk/>
            <pc:sldMk cId="996153116" sldId="345"/>
            <ac:spMk id="9"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8EC818-4872-4047-B11B-6D305002CAE8}" type="datetimeFigureOut">
              <a:rPr lang="nl-BE" smtClean="0"/>
              <a:t>23/07/2024</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B59CB9-4828-4313-B5A4-37B77639E165}" type="slidenum">
              <a:rPr lang="nl-BE" smtClean="0"/>
              <a:t>‹nr.›</a:t>
            </a:fld>
            <a:endParaRPr lang="nl-BE"/>
          </a:p>
        </p:txBody>
      </p:sp>
    </p:spTree>
    <p:extLst>
      <p:ext uri="{BB962C8B-B14F-4D97-AF65-F5344CB8AC3E}">
        <p14:creationId xmlns:p14="http://schemas.microsoft.com/office/powerpoint/2010/main" val="3634225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Bekijk vooraf de </a:t>
            </a:r>
            <a:r>
              <a:rPr lang="nl-NL" dirty="0" err="1"/>
              <a:t>slidenotes</a:t>
            </a:r>
            <a:r>
              <a:rPr lang="nl-NL" dirty="0"/>
              <a:t> in deze presentatie.</a:t>
            </a:r>
            <a:br>
              <a:rPr lang="nl-NL" dirty="0"/>
            </a:br>
            <a:br>
              <a:rPr lang="nl-NL" dirty="0"/>
            </a:br>
            <a:r>
              <a:rPr lang="nl-NL" dirty="0"/>
              <a:t>Daar vind je handige tips om deze presentatie op een fijne manier te brengen.</a:t>
            </a:r>
            <a:br>
              <a:rPr lang="nl-NL" dirty="0"/>
            </a:br>
            <a:r>
              <a:rPr lang="nl-NL" dirty="0"/>
              <a:t>Ook zijn op sommige slides pijltjes voorzien, deze helpen je tijdens de presentatie om bepaalde slides over te slaan of terug te keren afhankelijk van het publiek waarvoor je spreekt. (</a:t>
            </a:r>
            <a:r>
              <a:rPr lang="nl-BE" dirty="0">
                <a:sym typeface="Wingdings" panose="05000000000000000000" pitchFamily="2" charset="2"/>
              </a:rPr>
              <a:t> </a:t>
            </a:r>
            <a:r>
              <a:rPr lang="nl-BE" dirty="0"/>
              <a:t>pijltje om terug te keren </a:t>
            </a:r>
            <a:r>
              <a:rPr lang="nl-BE" dirty="0">
                <a:sym typeface="Wingdings" panose="05000000000000000000" pitchFamily="2" charset="2"/>
              </a:rPr>
              <a:t> </a:t>
            </a:r>
            <a:r>
              <a:rPr lang="nl-BE" dirty="0"/>
              <a:t>pijltje om te springen naar het volgende hoofdstuk)</a:t>
            </a:r>
          </a:p>
          <a:p>
            <a:endParaRPr lang="nl-BE" dirty="0"/>
          </a:p>
        </p:txBody>
      </p:sp>
      <p:sp>
        <p:nvSpPr>
          <p:cNvPr id="4" name="Tijdelijke aanduiding voor dianummer 3"/>
          <p:cNvSpPr>
            <a:spLocks noGrp="1"/>
          </p:cNvSpPr>
          <p:nvPr>
            <p:ph type="sldNum" sz="quarter" idx="5"/>
          </p:nvPr>
        </p:nvSpPr>
        <p:spPr/>
        <p:txBody>
          <a:bodyPr/>
          <a:lstStyle/>
          <a:p>
            <a:fld id="{F3B59CB9-4828-4313-B5A4-37B77639E165}" type="slidenum">
              <a:rPr lang="nl-BE" smtClean="0"/>
              <a:t>1</a:t>
            </a:fld>
            <a:endParaRPr lang="nl-BE"/>
          </a:p>
        </p:txBody>
      </p:sp>
    </p:spTree>
    <p:extLst>
      <p:ext uri="{BB962C8B-B14F-4D97-AF65-F5344CB8AC3E}">
        <p14:creationId xmlns:p14="http://schemas.microsoft.com/office/powerpoint/2010/main" val="1655398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0" i="0" kern="1200" dirty="0">
                <a:solidFill>
                  <a:schemeClr val="tx1"/>
                </a:solidFill>
                <a:effectLst/>
                <a:latin typeface="+mn-lt"/>
                <a:ea typeface="+mn-ea"/>
                <a:cs typeface="+mn-cs"/>
              </a:rPr>
              <a:t>Toelichting: </a:t>
            </a:r>
          </a:p>
          <a:p>
            <a:r>
              <a:rPr lang="nl-BE" sz="1200" b="0" i="0" kern="1200" dirty="0">
                <a:solidFill>
                  <a:schemeClr val="tx1"/>
                </a:solidFill>
                <a:effectLst/>
                <a:latin typeface="+mn-lt"/>
                <a:ea typeface="+mn-ea"/>
                <a:cs typeface="+mn-cs"/>
              </a:rPr>
              <a:t>Organiseer een debat waarbij elk de kans krijgt om hun standpunt in te nemen en vraag sommigen</a:t>
            </a:r>
            <a:r>
              <a:rPr lang="nl-BE" sz="1200" b="0" i="0" kern="1200" baseline="0" dirty="0">
                <a:solidFill>
                  <a:schemeClr val="tx1"/>
                </a:solidFill>
                <a:effectLst/>
                <a:latin typeface="+mn-lt"/>
                <a:ea typeface="+mn-ea"/>
                <a:cs typeface="+mn-cs"/>
              </a:rPr>
              <a:t> uit elke groep </a:t>
            </a:r>
            <a:r>
              <a:rPr lang="nl-BE" sz="1200" b="0" i="0" kern="1200" dirty="0">
                <a:solidFill>
                  <a:schemeClr val="tx1"/>
                </a:solidFill>
                <a:effectLst/>
                <a:latin typeface="+mn-lt"/>
                <a:ea typeface="+mn-ea"/>
                <a:cs typeface="+mn-cs"/>
              </a:rPr>
              <a:t>hun keuze te verduidelijken.</a:t>
            </a:r>
          </a:p>
          <a:p>
            <a:r>
              <a:rPr lang="nl-BE" dirty="0"/>
              <a:t>Kies zelf welke stellingen je als gastspreker</a:t>
            </a:r>
            <a:r>
              <a:rPr lang="nl-BE" baseline="0" dirty="0"/>
              <a:t> wilt gebruiken.</a:t>
            </a:r>
            <a:endParaRPr lang="nl-BE" dirty="0"/>
          </a:p>
          <a:p>
            <a:endParaRPr lang="nl-BE" dirty="0"/>
          </a:p>
          <a:p>
            <a:r>
              <a:rPr lang="nl-BE" dirty="0"/>
              <a:t>Tijdens deze stellingen, kies je een kant hoe jij denkt over een vraag</a:t>
            </a:r>
            <a:r>
              <a:rPr lang="nl-BE" baseline="0" dirty="0"/>
              <a:t> binnen de gezins-en thuiszorg.</a:t>
            </a:r>
            <a:br>
              <a:rPr lang="nl-BE" baseline="0" dirty="0"/>
            </a:br>
            <a:r>
              <a:rPr lang="nl-BE" baseline="0" dirty="0"/>
              <a:t>Er zijn geen goede of slechte antwoorden en verduidelijk ook dat iedere mening bestaansrecht heeft om te bestaan zonder daarin elkaar te beoordelen.</a:t>
            </a:r>
            <a:br>
              <a:rPr lang="nl-BE" baseline="0" dirty="0"/>
            </a:br>
            <a:br>
              <a:rPr lang="nl-BE" baseline="0" dirty="0"/>
            </a:br>
            <a:r>
              <a:rPr lang="nl-BE" sz="1200" b="0" i="0" kern="1200" dirty="0">
                <a:solidFill>
                  <a:schemeClr val="tx1"/>
                </a:solidFill>
                <a:effectLst/>
                <a:latin typeface="+mn-lt"/>
                <a:ea typeface="+mn-ea"/>
                <a:cs typeface="+mn-cs"/>
              </a:rPr>
              <a:t>Zorg ervoor dat iedereen aan bod kan komen</a:t>
            </a:r>
          </a:p>
          <a:p>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10</a:t>
            </a:fld>
            <a:endParaRPr lang="nl-BE"/>
          </a:p>
        </p:txBody>
      </p:sp>
    </p:spTree>
    <p:extLst>
      <p:ext uri="{BB962C8B-B14F-4D97-AF65-F5344CB8AC3E}">
        <p14:creationId xmlns:p14="http://schemas.microsoft.com/office/powerpoint/2010/main" val="3482134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Tijdens deze stelling, kies je een kant hoe jij denkt over een vraag</a:t>
            </a:r>
            <a:r>
              <a:rPr lang="nl-BE" baseline="0" dirty="0"/>
              <a:t> binnen de gezins-en thuiszorg.</a:t>
            </a:r>
            <a:br>
              <a:rPr lang="nl-BE" baseline="0" dirty="0"/>
            </a:br>
            <a:r>
              <a:rPr lang="nl-BE" baseline="0" dirty="0"/>
              <a:t>Er zijn geen goede of slechte antwoorden en verduidelijk ook dat iedere mening bestaansrecht heeft om te bestaan zonder daarin elkaar te beoordelen.</a:t>
            </a:r>
            <a:br>
              <a:rPr lang="nl-BE" baseline="0" dirty="0"/>
            </a:br>
            <a:br>
              <a:rPr lang="nl-BE" baseline="0" dirty="0"/>
            </a:br>
            <a:r>
              <a:rPr lang="nl-BE" sz="1200" b="0" i="0" kern="1200" dirty="0">
                <a:solidFill>
                  <a:schemeClr val="tx1"/>
                </a:solidFill>
                <a:effectLst/>
                <a:latin typeface="+mn-lt"/>
                <a:ea typeface="+mn-ea"/>
                <a:cs typeface="+mn-cs"/>
              </a:rPr>
              <a:t>Zorg ervoor dat iedereen aan bod kan komen</a:t>
            </a:r>
          </a:p>
          <a:p>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11</a:t>
            </a:fld>
            <a:endParaRPr lang="nl-BE"/>
          </a:p>
        </p:txBody>
      </p:sp>
    </p:spTree>
    <p:extLst>
      <p:ext uri="{BB962C8B-B14F-4D97-AF65-F5344CB8AC3E}">
        <p14:creationId xmlns:p14="http://schemas.microsoft.com/office/powerpoint/2010/main" val="807796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Tijdens deze stelling, kies je een kant hoe jij denkt over een vraag</a:t>
            </a:r>
            <a:r>
              <a:rPr lang="nl-BE" baseline="0" dirty="0"/>
              <a:t> binnen de gezins-en thuiszorg.</a:t>
            </a:r>
            <a:br>
              <a:rPr lang="nl-BE" baseline="0" dirty="0"/>
            </a:br>
            <a:r>
              <a:rPr lang="nl-BE" baseline="0" dirty="0"/>
              <a:t>Er zijn geen goede of slechte antwoorden en verduidelijk ook dat iedere mening bestaansrecht heeft om te bestaan zonder daarin elkaar te beoordelen.</a:t>
            </a:r>
            <a:br>
              <a:rPr lang="nl-BE" baseline="0" dirty="0"/>
            </a:br>
            <a:br>
              <a:rPr lang="nl-BE" baseline="0" dirty="0"/>
            </a:br>
            <a:r>
              <a:rPr lang="nl-BE" sz="1200" b="0" i="0" kern="1200" dirty="0">
                <a:solidFill>
                  <a:schemeClr val="tx1"/>
                </a:solidFill>
                <a:effectLst/>
                <a:latin typeface="+mn-lt"/>
                <a:ea typeface="+mn-ea"/>
                <a:cs typeface="+mn-cs"/>
              </a:rPr>
              <a:t>Zorg ervoor dat iedereen aan bod kan komen</a:t>
            </a:r>
          </a:p>
          <a:p>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12</a:t>
            </a:fld>
            <a:endParaRPr lang="nl-BE"/>
          </a:p>
        </p:txBody>
      </p:sp>
    </p:spTree>
    <p:extLst>
      <p:ext uri="{BB962C8B-B14F-4D97-AF65-F5344CB8AC3E}">
        <p14:creationId xmlns:p14="http://schemas.microsoft.com/office/powerpoint/2010/main" val="3651075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Tijdens deze stelling, kies je een kant hoe jij denkt over een vraag</a:t>
            </a:r>
            <a:r>
              <a:rPr lang="nl-BE" baseline="0" dirty="0"/>
              <a:t> binnen de gezins-en thuiszorg.</a:t>
            </a:r>
            <a:br>
              <a:rPr lang="nl-BE" baseline="0" dirty="0"/>
            </a:br>
            <a:r>
              <a:rPr lang="nl-BE" baseline="0" dirty="0"/>
              <a:t>Er zijn geen goede of slechte antwoorden en verduidelijk ook dat iedere mening bestaansrecht heeft om te bestaan zonder daarin elkaar te beoordelen.</a:t>
            </a:r>
            <a:br>
              <a:rPr lang="nl-BE" baseline="0" dirty="0"/>
            </a:br>
            <a:br>
              <a:rPr lang="nl-BE" baseline="0" dirty="0"/>
            </a:br>
            <a:r>
              <a:rPr lang="nl-BE" sz="1200" b="0" i="0" kern="1200" dirty="0">
                <a:solidFill>
                  <a:schemeClr val="tx1"/>
                </a:solidFill>
                <a:effectLst/>
                <a:latin typeface="+mn-lt"/>
                <a:ea typeface="+mn-ea"/>
                <a:cs typeface="+mn-cs"/>
              </a:rPr>
              <a:t>Zorg ervoor dat iedereen aan bod kan komen</a:t>
            </a:r>
          </a:p>
          <a:p>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13</a:t>
            </a:fld>
            <a:endParaRPr lang="nl-BE"/>
          </a:p>
        </p:txBody>
      </p:sp>
    </p:spTree>
    <p:extLst>
      <p:ext uri="{BB962C8B-B14F-4D97-AF65-F5344CB8AC3E}">
        <p14:creationId xmlns:p14="http://schemas.microsoft.com/office/powerpoint/2010/main" val="726703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Tijdens deze stelling, kies je een kant hoe jij denkt over een vraag</a:t>
            </a:r>
            <a:r>
              <a:rPr lang="nl-BE" baseline="0" dirty="0"/>
              <a:t> binnen de gezins-en thuiszorg.</a:t>
            </a:r>
            <a:br>
              <a:rPr lang="nl-BE" baseline="0" dirty="0"/>
            </a:br>
            <a:r>
              <a:rPr lang="nl-BE" baseline="0" dirty="0"/>
              <a:t>Er zijn geen goede of slechte antwoorden en verduidelijk ook dat iedere mening bestaansrecht heeft om te bestaan zonder daarin elkaar te beoordelen.</a:t>
            </a:r>
            <a:br>
              <a:rPr lang="nl-BE" baseline="0" dirty="0"/>
            </a:br>
            <a:br>
              <a:rPr lang="nl-BE" baseline="0" dirty="0"/>
            </a:br>
            <a:r>
              <a:rPr lang="nl-BE" sz="1200" b="0" i="0" kern="1200" dirty="0">
                <a:solidFill>
                  <a:schemeClr val="tx1"/>
                </a:solidFill>
                <a:effectLst/>
                <a:latin typeface="+mn-lt"/>
                <a:ea typeface="+mn-ea"/>
                <a:cs typeface="+mn-cs"/>
              </a:rPr>
              <a:t>Zorg ervoor dat iedereen aan bod kan komen</a:t>
            </a:r>
          </a:p>
          <a:p>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14</a:t>
            </a:fld>
            <a:endParaRPr lang="nl-BE"/>
          </a:p>
        </p:txBody>
      </p:sp>
    </p:spTree>
    <p:extLst>
      <p:ext uri="{BB962C8B-B14F-4D97-AF65-F5344CB8AC3E}">
        <p14:creationId xmlns:p14="http://schemas.microsoft.com/office/powerpoint/2010/main" val="718658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0" i="0" kern="1200" dirty="0">
                <a:solidFill>
                  <a:schemeClr val="tx1"/>
                </a:solidFill>
                <a:effectLst/>
                <a:latin typeface="+mn-lt"/>
                <a:ea typeface="+mn-ea"/>
                <a:cs typeface="+mn-cs"/>
              </a:rPr>
              <a:t>Toelichting: </a:t>
            </a:r>
          </a:p>
          <a:p>
            <a:r>
              <a:rPr lang="nl-BE" sz="1200" b="0" i="0" kern="1200" dirty="0">
                <a:solidFill>
                  <a:schemeClr val="tx1"/>
                </a:solidFill>
                <a:effectLst/>
                <a:latin typeface="+mn-lt"/>
                <a:ea typeface="+mn-ea"/>
                <a:cs typeface="+mn-cs"/>
              </a:rPr>
              <a:t>Organiseer een debat waarbij elk de kans krijgt om hun standpunt in te nemen en vraag sommigen</a:t>
            </a:r>
            <a:r>
              <a:rPr lang="nl-BE" sz="1200" b="0" i="0" kern="1200" baseline="0" dirty="0">
                <a:solidFill>
                  <a:schemeClr val="tx1"/>
                </a:solidFill>
                <a:effectLst/>
                <a:latin typeface="+mn-lt"/>
                <a:ea typeface="+mn-ea"/>
                <a:cs typeface="+mn-cs"/>
              </a:rPr>
              <a:t> uit elke groep </a:t>
            </a:r>
            <a:r>
              <a:rPr lang="nl-BE" sz="1200" b="0" i="0" kern="1200" dirty="0">
                <a:solidFill>
                  <a:schemeClr val="tx1"/>
                </a:solidFill>
                <a:effectLst/>
                <a:latin typeface="+mn-lt"/>
                <a:ea typeface="+mn-ea"/>
                <a:cs typeface="+mn-cs"/>
              </a:rPr>
              <a:t>hun keuze te verduidelijken.</a:t>
            </a:r>
          </a:p>
          <a:p>
            <a:r>
              <a:rPr lang="nl-BE" dirty="0"/>
              <a:t>Kies zelf welke stellingen je als gastspreker</a:t>
            </a:r>
            <a:r>
              <a:rPr lang="nl-BE" baseline="0" dirty="0"/>
              <a:t> wilt gebruiken.</a:t>
            </a:r>
            <a:endParaRPr lang="nl-BE" dirty="0"/>
          </a:p>
          <a:p>
            <a:endParaRPr lang="nl-BE" dirty="0"/>
          </a:p>
          <a:p>
            <a:r>
              <a:rPr lang="nl-BE" dirty="0"/>
              <a:t>Tijdens deze stellingen, kies je een kant hoe jij denkt over een vraag</a:t>
            </a:r>
            <a:r>
              <a:rPr lang="nl-BE" baseline="0" dirty="0"/>
              <a:t> binnen de gezins-en thuiszorg.</a:t>
            </a:r>
            <a:br>
              <a:rPr lang="nl-BE" baseline="0" dirty="0"/>
            </a:br>
            <a:r>
              <a:rPr lang="nl-BE" baseline="0" dirty="0"/>
              <a:t>Er zijn geen goede of slechte antwoorden en verduidelijk ook dat iedere mening bestaansrecht heeft om te bestaan zonder daarin elkaar te beoordelen.</a:t>
            </a:r>
            <a:br>
              <a:rPr lang="nl-BE" baseline="0" dirty="0"/>
            </a:br>
            <a:br>
              <a:rPr lang="nl-BE" baseline="0" dirty="0"/>
            </a:br>
            <a:r>
              <a:rPr lang="nl-BE" sz="1200" b="0" i="0" kern="1200" dirty="0">
                <a:solidFill>
                  <a:schemeClr val="tx1"/>
                </a:solidFill>
                <a:effectLst/>
                <a:latin typeface="+mn-lt"/>
                <a:ea typeface="+mn-ea"/>
                <a:cs typeface="+mn-cs"/>
              </a:rPr>
              <a:t>Zorg ervoor dat iedereen aan bod kan komen</a:t>
            </a:r>
          </a:p>
          <a:p>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15</a:t>
            </a:fld>
            <a:endParaRPr lang="nl-BE"/>
          </a:p>
        </p:txBody>
      </p:sp>
    </p:spTree>
    <p:extLst>
      <p:ext uri="{BB962C8B-B14F-4D97-AF65-F5344CB8AC3E}">
        <p14:creationId xmlns:p14="http://schemas.microsoft.com/office/powerpoint/2010/main" val="2833962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Tijdens deze stelling, kies je een kant hoe jij denkt over een vraag</a:t>
            </a:r>
            <a:r>
              <a:rPr lang="nl-BE" baseline="0" dirty="0"/>
              <a:t> binnen de gezins-en thuiszorg.</a:t>
            </a:r>
            <a:br>
              <a:rPr lang="nl-BE" baseline="0" dirty="0"/>
            </a:br>
            <a:r>
              <a:rPr lang="nl-BE" baseline="0" dirty="0"/>
              <a:t>Er zijn geen goede of slechte antwoorden en verduidelijk ook dat iedere mening bestaansrecht heeft om te bestaan zonder daarin elkaar te beoordelen.</a:t>
            </a:r>
            <a:br>
              <a:rPr lang="nl-BE" baseline="0" dirty="0"/>
            </a:br>
            <a:br>
              <a:rPr lang="nl-BE" baseline="0" dirty="0"/>
            </a:br>
            <a:r>
              <a:rPr lang="nl-BE" sz="1200" b="0" i="0" kern="1200" dirty="0">
                <a:solidFill>
                  <a:schemeClr val="tx1"/>
                </a:solidFill>
                <a:effectLst/>
                <a:latin typeface="+mn-lt"/>
                <a:ea typeface="+mn-ea"/>
                <a:cs typeface="+mn-cs"/>
              </a:rPr>
              <a:t>Zorg ervoor dat iedereen aan bod kan komen</a:t>
            </a:r>
          </a:p>
          <a:p>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16</a:t>
            </a:fld>
            <a:endParaRPr lang="nl-BE"/>
          </a:p>
        </p:txBody>
      </p:sp>
    </p:spTree>
    <p:extLst>
      <p:ext uri="{BB962C8B-B14F-4D97-AF65-F5344CB8AC3E}">
        <p14:creationId xmlns:p14="http://schemas.microsoft.com/office/powerpoint/2010/main" val="4227641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Tijdens deze stelling, kies je een kant hoe jij denkt over een vraag</a:t>
            </a:r>
            <a:r>
              <a:rPr lang="nl-BE" baseline="0" dirty="0"/>
              <a:t> binnen de gezins-en thuiszorg.</a:t>
            </a:r>
            <a:br>
              <a:rPr lang="nl-BE" baseline="0" dirty="0"/>
            </a:br>
            <a:r>
              <a:rPr lang="nl-BE" baseline="0" dirty="0"/>
              <a:t>Er zijn geen goede of slechte antwoorden en verduidelijk ook dat iedere mening bestaansrecht heeft om te bestaan zonder daarin elkaar te beoordelen.</a:t>
            </a:r>
            <a:br>
              <a:rPr lang="nl-BE" baseline="0" dirty="0"/>
            </a:br>
            <a:br>
              <a:rPr lang="nl-BE" baseline="0" dirty="0"/>
            </a:br>
            <a:r>
              <a:rPr lang="nl-BE" sz="1200" b="0" i="0" kern="1200" dirty="0">
                <a:solidFill>
                  <a:schemeClr val="tx1"/>
                </a:solidFill>
                <a:effectLst/>
                <a:latin typeface="+mn-lt"/>
                <a:ea typeface="+mn-ea"/>
                <a:cs typeface="+mn-cs"/>
              </a:rPr>
              <a:t>Zorg ervoor dat iedereen aan bod kan komen</a:t>
            </a:r>
          </a:p>
          <a:p>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17</a:t>
            </a:fld>
            <a:endParaRPr lang="nl-BE"/>
          </a:p>
        </p:txBody>
      </p:sp>
    </p:spTree>
    <p:extLst>
      <p:ext uri="{BB962C8B-B14F-4D97-AF65-F5344CB8AC3E}">
        <p14:creationId xmlns:p14="http://schemas.microsoft.com/office/powerpoint/2010/main" val="4260852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Tijdens deze stelling, kies je een kant hoe jij denkt over een vraag</a:t>
            </a:r>
            <a:r>
              <a:rPr lang="nl-BE" baseline="0" dirty="0"/>
              <a:t> binnen de gezins-en thuiszorg.</a:t>
            </a:r>
            <a:br>
              <a:rPr lang="nl-BE" baseline="0" dirty="0"/>
            </a:br>
            <a:r>
              <a:rPr lang="nl-BE" baseline="0" dirty="0"/>
              <a:t>Er zijn geen goede of slechte antwoorden en verduidelijk ook dat iedere mening bestaansrecht heeft om te bestaan zonder daarin elkaar te beoordelen.</a:t>
            </a:r>
            <a:br>
              <a:rPr lang="nl-BE" baseline="0" dirty="0"/>
            </a:br>
            <a:br>
              <a:rPr lang="nl-BE" baseline="0" dirty="0"/>
            </a:br>
            <a:r>
              <a:rPr lang="nl-BE" sz="1200" b="0" i="0" kern="1200" dirty="0">
                <a:solidFill>
                  <a:schemeClr val="tx1"/>
                </a:solidFill>
                <a:effectLst/>
                <a:latin typeface="+mn-lt"/>
                <a:ea typeface="+mn-ea"/>
                <a:cs typeface="+mn-cs"/>
              </a:rPr>
              <a:t>Zorg ervoor dat iedereen aan bod kan komen</a:t>
            </a:r>
          </a:p>
          <a:p>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18</a:t>
            </a:fld>
            <a:endParaRPr lang="nl-BE"/>
          </a:p>
        </p:txBody>
      </p:sp>
    </p:spTree>
    <p:extLst>
      <p:ext uri="{BB962C8B-B14F-4D97-AF65-F5344CB8AC3E}">
        <p14:creationId xmlns:p14="http://schemas.microsoft.com/office/powerpoint/2010/main" val="4839060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Tijdens deze stelling, kies je een kant hoe jij denkt over een vraag</a:t>
            </a:r>
            <a:r>
              <a:rPr lang="nl-BE" baseline="0" dirty="0"/>
              <a:t> binnen de gezins-en thuiszorg.</a:t>
            </a:r>
            <a:br>
              <a:rPr lang="nl-BE" baseline="0" dirty="0"/>
            </a:br>
            <a:r>
              <a:rPr lang="nl-BE" baseline="0" dirty="0"/>
              <a:t>Er zijn geen goede of slechte antwoorden en verduidelijk ook dat iedere mening bestaansrecht heeft om te bestaan zonder daarin elkaar te beoordelen.</a:t>
            </a:r>
            <a:br>
              <a:rPr lang="nl-BE" baseline="0" dirty="0"/>
            </a:br>
            <a:br>
              <a:rPr lang="nl-BE" baseline="0" dirty="0"/>
            </a:br>
            <a:r>
              <a:rPr lang="nl-BE" sz="1200" b="0" i="0" kern="1200" dirty="0">
                <a:solidFill>
                  <a:schemeClr val="tx1"/>
                </a:solidFill>
                <a:effectLst/>
                <a:latin typeface="+mn-lt"/>
                <a:ea typeface="+mn-ea"/>
                <a:cs typeface="+mn-cs"/>
              </a:rPr>
              <a:t>Zorg ervoor dat iedereen aan bod kan komen</a:t>
            </a:r>
          </a:p>
          <a:p>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19</a:t>
            </a:fld>
            <a:endParaRPr lang="nl-BE"/>
          </a:p>
        </p:txBody>
      </p:sp>
    </p:spTree>
    <p:extLst>
      <p:ext uri="{BB962C8B-B14F-4D97-AF65-F5344CB8AC3E}">
        <p14:creationId xmlns:p14="http://schemas.microsoft.com/office/powerpoint/2010/main" val="346770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Om</a:t>
            </a:r>
            <a:r>
              <a:rPr lang="nl-BE" baseline="0" dirty="0"/>
              <a:t> de sessie iets meer vorming te geven kun je eventueel een starten met een quiz rond de getuigenis van Elke als ex-cursist en vandaag verzorgende.</a:t>
            </a:r>
          </a:p>
          <a:p>
            <a:br>
              <a:rPr lang="nl-BE" baseline="0" dirty="0"/>
            </a:br>
            <a:endParaRPr lang="nl-BE" baseline="0" dirty="0"/>
          </a:p>
          <a:p>
            <a:r>
              <a:rPr lang="nl-BE" baseline="0" dirty="0"/>
              <a:t>Wens je deze gebruiken?</a:t>
            </a:r>
            <a:br>
              <a:rPr lang="nl-BE" baseline="0" dirty="0"/>
            </a:br>
            <a:r>
              <a:rPr lang="nl-BE" baseline="0" dirty="0"/>
              <a:t>Bekijk het filmpje samen en vraag nadien enkele korte vragen.</a:t>
            </a:r>
            <a:br>
              <a:rPr lang="nl-BE" baseline="0" dirty="0"/>
            </a:br>
            <a:r>
              <a:rPr lang="nl-BE" baseline="0" dirty="0"/>
              <a:t>Op de volgende slide kun je dan samen de antwoorden overlopen.</a:t>
            </a:r>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2</a:t>
            </a:fld>
            <a:endParaRPr lang="nl-BE"/>
          </a:p>
        </p:txBody>
      </p:sp>
    </p:spTree>
    <p:extLst>
      <p:ext uri="{BB962C8B-B14F-4D97-AF65-F5344CB8AC3E}">
        <p14:creationId xmlns:p14="http://schemas.microsoft.com/office/powerpoint/2010/main" val="5654986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Bij</a:t>
            </a:r>
            <a:r>
              <a:rPr lang="nl-BE" baseline="0" dirty="0"/>
              <a:t> Familiehulp maken we elke dag het verschil…</a:t>
            </a:r>
            <a:br>
              <a:rPr lang="nl-BE" baseline="0" dirty="0"/>
            </a:br>
            <a:r>
              <a:rPr lang="nl-BE" baseline="0" dirty="0"/>
              <a:t>Dat doen we elke dag met meer dan 13,000 verschilmakers.</a:t>
            </a:r>
            <a:br>
              <a:rPr lang="nl-BE" baseline="0" dirty="0"/>
            </a:br>
            <a:br>
              <a:rPr lang="nl-BE" baseline="0" dirty="0"/>
            </a:br>
            <a:br>
              <a:rPr lang="nl-BE" baseline="0" dirty="0"/>
            </a:br>
            <a:r>
              <a:rPr lang="nl-BE" baseline="0" dirty="0"/>
              <a:t>Onze Video toont dit mooi aan. </a:t>
            </a:r>
            <a:br>
              <a:rPr lang="nl-BE" baseline="0" dirty="0"/>
            </a:br>
            <a:r>
              <a:rPr lang="nl-BE" baseline="0" dirty="0"/>
              <a:t>Indien gewenst,  kan je de video tonen, is niet verplicht, </a:t>
            </a:r>
            <a:r>
              <a:rPr lang="nl-BE" dirty="0"/>
              <a:t>door te klikken op de </a:t>
            </a:r>
            <a:r>
              <a:rPr lang="nl-BE" dirty="0" err="1"/>
              <a:t>play</a:t>
            </a:r>
            <a:r>
              <a:rPr lang="nl-BE" dirty="0"/>
              <a:t> knop opent </a:t>
            </a:r>
            <a:r>
              <a:rPr lang="nl-BE" dirty="0" err="1"/>
              <a:t>youtube</a:t>
            </a:r>
            <a:r>
              <a:rPr lang="nl-BE" dirty="0"/>
              <a:t> (wel internet connectie nodig)</a:t>
            </a:r>
          </a:p>
          <a:p>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20</a:t>
            </a:fld>
            <a:endParaRPr lang="nl-BE"/>
          </a:p>
        </p:txBody>
      </p:sp>
    </p:spTree>
    <p:extLst>
      <p:ext uri="{BB962C8B-B14F-4D97-AF65-F5344CB8AC3E}">
        <p14:creationId xmlns:p14="http://schemas.microsoft.com/office/powerpoint/2010/main" val="31158236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Familiehulp</a:t>
            </a:r>
            <a:r>
              <a:rPr lang="nl-BE" baseline="0" dirty="0"/>
              <a:t> wil ook aandacht geven aan een inclusieve werkomgeving.</a:t>
            </a:r>
            <a:br>
              <a:rPr lang="nl-BE" baseline="0" dirty="0"/>
            </a:br>
            <a:r>
              <a:rPr lang="nl-BE" baseline="0" dirty="0"/>
              <a:t>Waar het niet uitmaakt welke afkomst je hebt, of je man of vrouw bent…</a:t>
            </a:r>
            <a:br>
              <a:rPr lang="nl-BE" baseline="0" dirty="0"/>
            </a:br>
            <a:br>
              <a:rPr lang="nl-BE" baseline="0" dirty="0"/>
            </a:br>
            <a:r>
              <a:rPr lang="nl-BE" baseline="0" dirty="0"/>
              <a:t>We geloven in de kracht van mensen.</a:t>
            </a:r>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21</a:t>
            </a:fld>
            <a:endParaRPr lang="nl-BE"/>
          </a:p>
        </p:txBody>
      </p:sp>
    </p:spTree>
    <p:extLst>
      <p:ext uri="{BB962C8B-B14F-4D97-AF65-F5344CB8AC3E}">
        <p14:creationId xmlns:p14="http://schemas.microsoft.com/office/powerpoint/2010/main" val="10297545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Ook vinden we het belangrijk eens je aan de slag bent,</a:t>
            </a:r>
            <a:r>
              <a:rPr lang="nl-BE" baseline="0" dirty="0"/>
              <a:t> dat we samen blijven investeren in je groei.</a:t>
            </a:r>
            <a:br>
              <a:rPr lang="nl-BE" baseline="0" dirty="0"/>
            </a:br>
            <a:r>
              <a:rPr lang="nl-BE" baseline="0" dirty="0"/>
              <a:t>Door opleidingen bijvoorbeeld van bij de start. Zo kan je zowel </a:t>
            </a:r>
            <a:r>
              <a:rPr lang="nl-BE" baseline="0" dirty="0" err="1"/>
              <a:t>professsioneel</a:t>
            </a:r>
            <a:r>
              <a:rPr lang="nl-BE" baseline="0" dirty="0"/>
              <a:t> als persoonlijk blijven groeien.</a:t>
            </a:r>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22</a:t>
            </a:fld>
            <a:endParaRPr lang="nl-BE"/>
          </a:p>
        </p:txBody>
      </p:sp>
    </p:spTree>
    <p:extLst>
      <p:ext uri="{BB962C8B-B14F-4D97-AF65-F5344CB8AC3E}">
        <p14:creationId xmlns:p14="http://schemas.microsoft.com/office/powerpoint/2010/main" val="17972015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We zetten ook in op Referentiewerkingen.</a:t>
            </a:r>
            <a:br>
              <a:rPr lang="nl-BE" dirty="0"/>
            </a:br>
            <a:r>
              <a:rPr lang="nl-BE" dirty="0"/>
              <a:t>Zo krijg je de kans om opleiding te volgen met specifieke doelgroepen.</a:t>
            </a:r>
            <a:br>
              <a:rPr lang="nl-BE" dirty="0"/>
            </a:br>
            <a:br>
              <a:rPr lang="nl-BE" dirty="0"/>
            </a:br>
            <a:r>
              <a:rPr lang="nl-BE" dirty="0"/>
              <a:t>Dankzij deze opleiding kunnen we werknemers</a:t>
            </a:r>
            <a:r>
              <a:rPr lang="nl-BE" baseline="0" dirty="0"/>
              <a:t> doen groeien in hun job</a:t>
            </a:r>
          </a:p>
          <a:p>
            <a:r>
              <a:rPr lang="nl-BE" baseline="0" dirty="0"/>
              <a:t>Maar ook onze klanten helpen met specifieke en gerichte zorg.</a:t>
            </a:r>
            <a:br>
              <a:rPr lang="nl-BE" baseline="0" dirty="0"/>
            </a:br>
            <a:r>
              <a:rPr lang="nl-BE" baseline="0" dirty="0"/>
              <a:t>Zo kunnen mensen zelfstandig thuis wonen. En dat is waar Familiehulp het om doet.</a:t>
            </a:r>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23</a:t>
            </a:fld>
            <a:endParaRPr lang="nl-BE"/>
          </a:p>
        </p:txBody>
      </p:sp>
    </p:spTree>
    <p:extLst>
      <p:ext uri="{BB962C8B-B14F-4D97-AF65-F5344CB8AC3E}">
        <p14:creationId xmlns:p14="http://schemas.microsoft.com/office/powerpoint/2010/main" val="12684088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Bij Familiehulp</a:t>
            </a:r>
            <a:r>
              <a:rPr lang="nl-BE" baseline="0" dirty="0"/>
              <a:t> geloven we in de kracht van onze mensen.</a:t>
            </a:r>
            <a:br>
              <a:rPr lang="nl-BE" baseline="0" dirty="0"/>
            </a:br>
            <a:r>
              <a:rPr lang="nl-BE" baseline="0" dirty="0"/>
              <a:t>En hoe wij ook als werkgever het verschil kunnen maken voor hen.</a:t>
            </a:r>
            <a:br>
              <a:rPr lang="nl-BE" baseline="0" dirty="0"/>
            </a:br>
            <a:endParaRPr lang="nl-BE" baseline="0" dirty="0"/>
          </a:p>
          <a:p>
            <a:r>
              <a:rPr lang="nl-BE" baseline="0" dirty="0"/>
              <a:t>Door 1) meerwaarde te bieden, 2) ook vertrouwen om onze mensen zelf keuzes te maken in hun werk en 3) aandacht voor het individu (loon, </a:t>
            </a:r>
            <a:r>
              <a:rPr lang="nl-BE" baseline="0" dirty="0" err="1"/>
              <a:t>work</a:t>
            </a:r>
            <a:r>
              <a:rPr lang="nl-BE" baseline="0" dirty="0"/>
              <a:t>-life </a:t>
            </a:r>
            <a:r>
              <a:rPr lang="nl-BE" baseline="0" dirty="0" err="1"/>
              <a:t>balance</a:t>
            </a:r>
            <a:r>
              <a:rPr lang="nl-BE" baseline="0" dirty="0"/>
              <a:t>…)</a:t>
            </a:r>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24</a:t>
            </a:fld>
            <a:endParaRPr lang="nl-BE"/>
          </a:p>
        </p:txBody>
      </p:sp>
    </p:spTree>
    <p:extLst>
      <p:ext uri="{BB962C8B-B14F-4D97-AF65-F5344CB8AC3E}">
        <p14:creationId xmlns:p14="http://schemas.microsoft.com/office/powerpoint/2010/main" val="30037685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Toelichting rond de opleiding als verzorgende-zorgkundige</a:t>
            </a:r>
            <a:r>
              <a:rPr lang="nl-BE" baseline="0" dirty="0"/>
              <a:t> bij Familiehulp.</a:t>
            </a:r>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25</a:t>
            </a:fld>
            <a:endParaRPr lang="nl-BE"/>
          </a:p>
        </p:txBody>
      </p:sp>
    </p:spTree>
    <p:extLst>
      <p:ext uri="{BB962C8B-B14F-4D97-AF65-F5344CB8AC3E}">
        <p14:creationId xmlns:p14="http://schemas.microsoft.com/office/powerpoint/2010/main" val="17732062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Toelichting</a:t>
            </a:r>
            <a:r>
              <a:rPr lang="nl-BE" baseline="0" dirty="0"/>
              <a:t> oefening.</a:t>
            </a:r>
            <a:br>
              <a:rPr lang="nl-BE" baseline="0" dirty="0"/>
            </a:br>
            <a:br>
              <a:rPr lang="nl-BE" baseline="0" dirty="0"/>
            </a:br>
            <a:r>
              <a:rPr lang="nl-BE" baseline="0" dirty="0"/>
              <a:t>Elke leerling of deelnemer in de groep waar je aan presenteert benoemt een sterkte van iemand anders.</a:t>
            </a:r>
            <a:br>
              <a:rPr lang="nl-BE" baseline="0" dirty="0"/>
            </a:br>
            <a:r>
              <a:rPr lang="nl-BE" baseline="0" dirty="0"/>
              <a:t>Dat geeft een leuke sfeer in de groep.</a:t>
            </a:r>
            <a:br>
              <a:rPr lang="nl-BE" baseline="0" dirty="0"/>
            </a:br>
            <a:br>
              <a:rPr lang="nl-BE" baseline="0" dirty="0"/>
            </a:br>
            <a:r>
              <a:rPr lang="nl-BE" baseline="0" dirty="0"/>
              <a:t>Pik er een 5 tal mensen uit. </a:t>
            </a:r>
            <a:br>
              <a:rPr lang="nl-BE" baseline="0" dirty="0"/>
            </a:br>
            <a:r>
              <a:rPr lang="nl-BE" baseline="0" dirty="0"/>
              <a:t>Vraag hoe het voelt om al die talenten te aanhoren nadien.</a:t>
            </a:r>
            <a:br>
              <a:rPr lang="nl-BE" baseline="0" dirty="0"/>
            </a:br>
            <a:r>
              <a:rPr lang="nl-BE" baseline="0" dirty="0"/>
              <a:t>Maak hierin het bruggetje dat dat net is waar Familiehulp in gelooft bij haar medewerkers. </a:t>
            </a:r>
            <a:br>
              <a:rPr lang="nl-BE" baseline="0" dirty="0"/>
            </a:br>
            <a:r>
              <a:rPr lang="nl-BE" baseline="0" dirty="0"/>
              <a:t>Wat ons uniek en bijzonder maakt.</a:t>
            </a:r>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26</a:t>
            </a:fld>
            <a:endParaRPr lang="nl-BE"/>
          </a:p>
        </p:txBody>
      </p:sp>
    </p:spTree>
    <p:extLst>
      <p:ext uri="{BB962C8B-B14F-4D97-AF65-F5344CB8AC3E}">
        <p14:creationId xmlns:p14="http://schemas.microsoft.com/office/powerpoint/2010/main" val="14590860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Toelichting</a:t>
            </a:r>
            <a:r>
              <a:rPr lang="nl-BE" baseline="0" dirty="0"/>
              <a:t> oefening.</a:t>
            </a:r>
            <a:br>
              <a:rPr lang="nl-BE" baseline="0" dirty="0"/>
            </a:br>
            <a:br>
              <a:rPr lang="nl-BE" baseline="0" dirty="0"/>
            </a:br>
            <a:r>
              <a:rPr lang="nl-BE" baseline="0" dirty="0"/>
              <a:t>Elke leerling of deelnemer in de groep waar je aan presenteert benoemt een sterkte van iemand anders.</a:t>
            </a:r>
            <a:br>
              <a:rPr lang="nl-BE" baseline="0" dirty="0"/>
            </a:br>
            <a:r>
              <a:rPr lang="nl-BE" baseline="0" dirty="0"/>
              <a:t>Dat geeft een leuke sfeer in de groep.</a:t>
            </a:r>
            <a:br>
              <a:rPr lang="nl-BE" baseline="0" dirty="0"/>
            </a:br>
            <a:br>
              <a:rPr lang="nl-BE" baseline="0" dirty="0"/>
            </a:br>
            <a:r>
              <a:rPr lang="nl-BE" baseline="0" dirty="0"/>
              <a:t>Pik er een 5 tal mensen uit. </a:t>
            </a:r>
            <a:br>
              <a:rPr lang="nl-BE" baseline="0" dirty="0"/>
            </a:br>
            <a:r>
              <a:rPr lang="nl-BE" baseline="0" dirty="0"/>
              <a:t>Vraag hoe het voelt om al die talenten te aanhoren nadien.</a:t>
            </a:r>
            <a:br>
              <a:rPr lang="nl-BE" baseline="0" dirty="0"/>
            </a:br>
            <a:r>
              <a:rPr lang="nl-BE" baseline="0" dirty="0"/>
              <a:t>Maak hierin het bruggetje dat dat net is waar Familiehulp in gelooft bij haar medewerkers. </a:t>
            </a:r>
            <a:br>
              <a:rPr lang="nl-BE" baseline="0" dirty="0"/>
            </a:br>
            <a:r>
              <a:rPr lang="nl-BE" baseline="0" dirty="0"/>
              <a:t>Wat ons uniek en bijzonder maakt.</a:t>
            </a:r>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27</a:t>
            </a:fld>
            <a:endParaRPr lang="nl-BE"/>
          </a:p>
        </p:txBody>
      </p:sp>
    </p:spTree>
    <p:extLst>
      <p:ext uri="{BB962C8B-B14F-4D97-AF65-F5344CB8AC3E}">
        <p14:creationId xmlns:p14="http://schemas.microsoft.com/office/powerpoint/2010/main" val="17701519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een functie om deze in detail te presenteren.</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over het deel functiebeschrijvingen</a:t>
            </a:r>
            <a:r>
              <a:rPr lang="nl-BE" baseline="0" dirty="0"/>
              <a:t>, te</a:t>
            </a:r>
            <a:r>
              <a:rPr lang="nl-BE" dirty="0"/>
              <a:t> springen naar het einde slide 39</a:t>
            </a:r>
            <a:br>
              <a:rPr lang="nl-BE" dirty="0"/>
            </a:br>
            <a:br>
              <a:rPr lang="nl-BE" dirty="0"/>
            </a:br>
            <a:br>
              <a:rPr lang="nl-BE" dirty="0"/>
            </a:br>
            <a:r>
              <a:rPr lang="nl-BE" dirty="0"/>
              <a:t>Belangrijk!</a:t>
            </a:r>
            <a:r>
              <a:rPr lang="nl-BE" baseline="0" dirty="0"/>
              <a:t> Je hoeft niet elke functie te overlopen. Enkel degene die je denkt dat relevant zijn voor de groep waarvoor je spreekt.</a:t>
            </a:r>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28</a:t>
            </a:fld>
            <a:endParaRPr lang="nl-BE"/>
          </a:p>
        </p:txBody>
      </p:sp>
    </p:spTree>
    <p:extLst>
      <p:ext uri="{BB962C8B-B14F-4D97-AF65-F5344CB8AC3E}">
        <p14:creationId xmlns:p14="http://schemas.microsoft.com/office/powerpoint/2010/main" val="9268637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terug te keren naar slide 16 – overzicht functies</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 springen naar het einde slide 34</a:t>
            </a:r>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29</a:t>
            </a:fld>
            <a:endParaRPr lang="nl-BE"/>
          </a:p>
        </p:txBody>
      </p:sp>
    </p:spTree>
    <p:extLst>
      <p:ext uri="{BB962C8B-B14F-4D97-AF65-F5344CB8AC3E}">
        <p14:creationId xmlns:p14="http://schemas.microsoft.com/office/powerpoint/2010/main" val="3425617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Om</a:t>
            </a:r>
            <a:r>
              <a:rPr lang="nl-BE" baseline="0" dirty="0"/>
              <a:t> de sessie iets meer vorming te geven kun je eventueel een oefening vooraf sturen. Slide 2, 3,4  zijn niet verplicht te gebruiken.</a:t>
            </a:r>
            <a:br>
              <a:rPr lang="nl-BE" baseline="0" dirty="0"/>
            </a:br>
            <a:endParaRPr lang="nl-BE" baseline="0" dirty="0"/>
          </a:p>
          <a:p>
            <a:r>
              <a:rPr lang="nl-BE" baseline="0" dirty="0"/>
              <a:t>Wens je deze gebruiken?</a:t>
            </a:r>
            <a:br>
              <a:rPr lang="nl-BE" baseline="0" dirty="0"/>
            </a:br>
            <a:r>
              <a:rPr lang="nl-BE" baseline="0" dirty="0"/>
              <a:t>Stuur de link naar de podcast door naar de groep en vraag tijdens de les te antwoorden of volgende vragen.</a:t>
            </a:r>
            <a:br>
              <a:rPr lang="nl-BE" baseline="0" dirty="0"/>
            </a:br>
            <a:r>
              <a:rPr lang="nl-BE" baseline="0" dirty="0"/>
              <a:t>Op de volgende slide kun je dan samen de antwoorden overlopen.</a:t>
            </a:r>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3</a:t>
            </a:fld>
            <a:endParaRPr lang="nl-BE"/>
          </a:p>
        </p:txBody>
      </p:sp>
    </p:spTree>
    <p:extLst>
      <p:ext uri="{BB962C8B-B14F-4D97-AF65-F5344CB8AC3E}">
        <p14:creationId xmlns:p14="http://schemas.microsoft.com/office/powerpoint/2010/main" val="17639270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terug te keren naar slide 28 – overzicht functies</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 springen naar het einde slide 45</a:t>
            </a:r>
          </a:p>
          <a:p>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30</a:t>
            </a:fld>
            <a:endParaRPr lang="nl-BE"/>
          </a:p>
        </p:txBody>
      </p:sp>
    </p:spTree>
    <p:extLst>
      <p:ext uri="{BB962C8B-B14F-4D97-AF65-F5344CB8AC3E}">
        <p14:creationId xmlns:p14="http://schemas.microsoft.com/office/powerpoint/2010/main" val="1040087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terug te keren naar slide 28 – overzicht functies</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 springen naar het einde slide 45</a:t>
            </a:r>
          </a:p>
          <a:p>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31</a:t>
            </a:fld>
            <a:endParaRPr lang="nl-BE"/>
          </a:p>
        </p:txBody>
      </p:sp>
    </p:spTree>
    <p:extLst>
      <p:ext uri="{BB962C8B-B14F-4D97-AF65-F5344CB8AC3E}">
        <p14:creationId xmlns:p14="http://schemas.microsoft.com/office/powerpoint/2010/main" val="13947940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terug te keren naar slide 28 – overzicht functies</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 springen naar het einde slide 45</a:t>
            </a:r>
          </a:p>
          <a:p>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32</a:t>
            </a:fld>
            <a:endParaRPr lang="nl-BE"/>
          </a:p>
        </p:txBody>
      </p:sp>
    </p:spTree>
    <p:extLst>
      <p:ext uri="{BB962C8B-B14F-4D97-AF65-F5344CB8AC3E}">
        <p14:creationId xmlns:p14="http://schemas.microsoft.com/office/powerpoint/2010/main" val="38544539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terug te keren naar slide 28 – overzicht functies</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 springen naar het einde slide 45</a:t>
            </a:r>
          </a:p>
          <a:p>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33</a:t>
            </a:fld>
            <a:endParaRPr lang="nl-BE"/>
          </a:p>
        </p:txBody>
      </p:sp>
    </p:spTree>
    <p:extLst>
      <p:ext uri="{BB962C8B-B14F-4D97-AF65-F5344CB8AC3E}">
        <p14:creationId xmlns:p14="http://schemas.microsoft.com/office/powerpoint/2010/main" val="3229911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terug te keren naar slide 28 – overzicht functies</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 springen naar het einde slide 45</a:t>
            </a:r>
          </a:p>
          <a:p>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34</a:t>
            </a:fld>
            <a:endParaRPr lang="nl-BE"/>
          </a:p>
        </p:txBody>
      </p:sp>
    </p:spTree>
    <p:extLst>
      <p:ext uri="{BB962C8B-B14F-4D97-AF65-F5344CB8AC3E}">
        <p14:creationId xmlns:p14="http://schemas.microsoft.com/office/powerpoint/2010/main" val="28683123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terug te keren naar slide 28 – overzicht functies</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 springen naar het einde slide 45</a:t>
            </a:r>
          </a:p>
          <a:p>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35</a:t>
            </a:fld>
            <a:endParaRPr lang="nl-BE"/>
          </a:p>
        </p:txBody>
      </p:sp>
    </p:spTree>
    <p:extLst>
      <p:ext uri="{BB962C8B-B14F-4D97-AF65-F5344CB8AC3E}">
        <p14:creationId xmlns:p14="http://schemas.microsoft.com/office/powerpoint/2010/main" val="35214526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terug te keren naar slide 28 – overzicht functies</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 springen naar het einde slide 45</a:t>
            </a:r>
          </a:p>
          <a:p>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36</a:t>
            </a:fld>
            <a:endParaRPr lang="nl-BE"/>
          </a:p>
        </p:txBody>
      </p:sp>
    </p:spTree>
    <p:extLst>
      <p:ext uri="{BB962C8B-B14F-4D97-AF65-F5344CB8AC3E}">
        <p14:creationId xmlns:p14="http://schemas.microsoft.com/office/powerpoint/2010/main" val="8104213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terug te keren naar slide 28 – overzicht functies</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 springen naar het einde slide 45</a:t>
            </a:r>
          </a:p>
          <a:p>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37</a:t>
            </a:fld>
            <a:endParaRPr lang="nl-BE"/>
          </a:p>
        </p:txBody>
      </p:sp>
    </p:spTree>
    <p:extLst>
      <p:ext uri="{BB962C8B-B14F-4D97-AF65-F5344CB8AC3E}">
        <p14:creationId xmlns:p14="http://schemas.microsoft.com/office/powerpoint/2010/main" val="39709755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terug te keren naar slide 28 – overzicht functies</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 springen naar het einde slide 45</a:t>
            </a:r>
          </a:p>
          <a:p>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38</a:t>
            </a:fld>
            <a:endParaRPr lang="nl-BE"/>
          </a:p>
        </p:txBody>
      </p:sp>
    </p:spTree>
    <p:extLst>
      <p:ext uri="{BB962C8B-B14F-4D97-AF65-F5344CB8AC3E}">
        <p14:creationId xmlns:p14="http://schemas.microsoft.com/office/powerpoint/2010/main" val="12771620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terug te keren naar slide 28 – overzicht functies</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 springen naar het einde slide 45</a:t>
            </a:r>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39</a:t>
            </a:fld>
            <a:endParaRPr lang="nl-BE"/>
          </a:p>
        </p:txBody>
      </p:sp>
    </p:spTree>
    <p:extLst>
      <p:ext uri="{BB962C8B-B14F-4D97-AF65-F5344CB8AC3E}">
        <p14:creationId xmlns:p14="http://schemas.microsoft.com/office/powerpoint/2010/main" val="659771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Om</a:t>
            </a:r>
            <a:r>
              <a:rPr lang="nl-BE" baseline="0" dirty="0"/>
              <a:t> de sessie iets meer vorming te geven kun je eventueel een oefening vooraf sturen. Slide 2, 3,4  zijn niet verplicht te gebruiken.</a:t>
            </a:r>
            <a:br>
              <a:rPr lang="nl-BE" baseline="0" dirty="0"/>
            </a:br>
            <a:endParaRPr lang="nl-BE" baseline="0" dirty="0"/>
          </a:p>
          <a:p>
            <a:r>
              <a:rPr lang="nl-BE" baseline="0" dirty="0"/>
              <a:t>Wens je deze gebruiken?</a:t>
            </a:r>
            <a:br>
              <a:rPr lang="nl-BE" baseline="0" dirty="0"/>
            </a:br>
            <a:r>
              <a:rPr lang="nl-BE" baseline="0" dirty="0"/>
              <a:t>Stuur de link naar de podcast door naar de groep en vraag tijdens de les te antwoorden of volgende vragen.</a:t>
            </a:r>
            <a:br>
              <a:rPr lang="nl-BE" baseline="0" dirty="0"/>
            </a:br>
            <a:r>
              <a:rPr lang="nl-BE" baseline="0" dirty="0"/>
              <a:t>Op de volgende slide kun je dan samen de antwoorden overlopen.</a:t>
            </a:r>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4</a:t>
            </a:fld>
            <a:endParaRPr lang="nl-BE"/>
          </a:p>
        </p:txBody>
      </p:sp>
    </p:spTree>
    <p:extLst>
      <p:ext uri="{BB962C8B-B14F-4D97-AF65-F5344CB8AC3E}">
        <p14:creationId xmlns:p14="http://schemas.microsoft.com/office/powerpoint/2010/main" val="7853078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terug te keren naar slide 28 – overzicht functies</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 springen naar het einde slide 45</a:t>
            </a:r>
          </a:p>
          <a:p>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40</a:t>
            </a:fld>
            <a:endParaRPr lang="nl-BE"/>
          </a:p>
        </p:txBody>
      </p:sp>
    </p:spTree>
    <p:extLst>
      <p:ext uri="{BB962C8B-B14F-4D97-AF65-F5344CB8AC3E}">
        <p14:creationId xmlns:p14="http://schemas.microsoft.com/office/powerpoint/2010/main" val="36267191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terug te keren naar slide 28 – overzicht functies</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 springen naar het einde slide 45</a:t>
            </a:r>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41</a:t>
            </a:fld>
            <a:endParaRPr lang="nl-BE"/>
          </a:p>
        </p:txBody>
      </p:sp>
    </p:spTree>
    <p:extLst>
      <p:ext uri="{BB962C8B-B14F-4D97-AF65-F5344CB8AC3E}">
        <p14:creationId xmlns:p14="http://schemas.microsoft.com/office/powerpoint/2010/main" val="10933727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terug te keren naar slide 28 – overzicht functies</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 springen naar het einde slide 45</a:t>
            </a:r>
          </a:p>
          <a:p>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42</a:t>
            </a:fld>
            <a:endParaRPr lang="nl-BE"/>
          </a:p>
        </p:txBody>
      </p:sp>
    </p:spTree>
    <p:extLst>
      <p:ext uri="{BB962C8B-B14F-4D97-AF65-F5344CB8AC3E}">
        <p14:creationId xmlns:p14="http://schemas.microsoft.com/office/powerpoint/2010/main" val="33077366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terug te keren naar slide 28 – overzicht functies</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 springen naar het einde slide 45</a:t>
            </a:r>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43</a:t>
            </a:fld>
            <a:endParaRPr lang="nl-BE"/>
          </a:p>
        </p:txBody>
      </p:sp>
    </p:spTree>
    <p:extLst>
      <p:ext uri="{BB962C8B-B14F-4D97-AF65-F5344CB8AC3E}">
        <p14:creationId xmlns:p14="http://schemas.microsoft.com/office/powerpoint/2010/main" val="4863737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terug te keren naar slide 28 – overzicht functies</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 springen naar het einde slide 45</a:t>
            </a:r>
          </a:p>
          <a:p>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44</a:t>
            </a:fld>
            <a:endParaRPr lang="nl-BE"/>
          </a:p>
        </p:txBody>
      </p:sp>
    </p:spTree>
    <p:extLst>
      <p:ext uri="{BB962C8B-B14F-4D97-AF65-F5344CB8AC3E}">
        <p14:creationId xmlns:p14="http://schemas.microsoft.com/office/powerpoint/2010/main" val="37243995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Laatste</a:t>
            </a:r>
            <a:r>
              <a:rPr lang="nl-BE" baseline="0" dirty="0"/>
              <a:t> </a:t>
            </a:r>
            <a:r>
              <a:rPr lang="nl-BE" dirty="0"/>
              <a:t>Interactieve oefening. </a:t>
            </a:r>
          </a:p>
          <a:p>
            <a:r>
              <a:rPr lang="nl-BE" dirty="0"/>
              <a:t>Toelichting:</a:t>
            </a:r>
          </a:p>
          <a:p>
            <a:r>
              <a:rPr lang="nl-BE" dirty="0"/>
              <a:t>Geef de opdracht die op slide staat.</a:t>
            </a:r>
          </a:p>
          <a:p>
            <a:r>
              <a:rPr lang="nl-BE" dirty="0"/>
              <a:t>Iedereen denkt</a:t>
            </a:r>
            <a:r>
              <a:rPr lang="nl-BE" baseline="0" dirty="0"/>
              <a:t> even na.</a:t>
            </a:r>
            <a:br>
              <a:rPr lang="nl-BE" baseline="0" dirty="0"/>
            </a:br>
            <a:r>
              <a:rPr lang="nl-BE" baseline="0" dirty="0"/>
              <a:t>En pik er 5 uit.</a:t>
            </a:r>
          </a:p>
          <a:p>
            <a:r>
              <a:rPr lang="nl-BE" baseline="0" dirty="0"/>
              <a:t>Belangrijk is steeds te benoemen dat het knap is hoe zij het verschil willen maken.</a:t>
            </a:r>
            <a:br>
              <a:rPr lang="nl-BE" baseline="0" dirty="0"/>
            </a:br>
            <a:r>
              <a:rPr lang="nl-BE" baseline="0" dirty="0"/>
              <a:t>Vat samen. We kunnen allemaal het verschil maken in onze jobs. En daar geloven wij dus bij Familiehulp heel sterk in.</a:t>
            </a:r>
          </a:p>
          <a:p>
            <a:endParaRPr lang="nl-BE" baseline="0" dirty="0"/>
          </a:p>
          <a:p>
            <a:r>
              <a:rPr lang="nl-BE" baseline="0" dirty="0"/>
              <a:t>Dat doen we vanuit verschillende diensten en al onze 13,000 medewerkers. Volgende slide.</a:t>
            </a:r>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45</a:t>
            </a:fld>
            <a:endParaRPr lang="nl-BE"/>
          </a:p>
        </p:txBody>
      </p:sp>
    </p:spTree>
    <p:extLst>
      <p:ext uri="{BB962C8B-B14F-4D97-AF65-F5344CB8AC3E}">
        <p14:creationId xmlns:p14="http://schemas.microsoft.com/office/powerpoint/2010/main" val="13296092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Toelichting OEFENING: </a:t>
            </a:r>
            <a:br>
              <a:rPr lang="nl-BE" dirty="0"/>
            </a:br>
            <a:r>
              <a:rPr lang="nl-BE" dirty="0"/>
              <a:t>Vraag dit in de klas? Of voor de groep</a:t>
            </a:r>
            <a:r>
              <a:rPr lang="nl-BE" baseline="0" dirty="0"/>
              <a:t> waar je voor staat.</a:t>
            </a:r>
            <a:br>
              <a:rPr lang="nl-BE" baseline="0" dirty="0"/>
            </a:br>
            <a:r>
              <a:rPr lang="nl-BE" baseline="0" dirty="0"/>
              <a:t>Zo’n 5-tal leerlingen. Schrijf als presentator op een bord welke zaken je hoort die ook in onze garanties staan. </a:t>
            </a:r>
            <a:br>
              <a:rPr lang="nl-BE" baseline="0" dirty="0"/>
            </a:br>
            <a:br>
              <a:rPr lang="nl-BE" baseline="0" dirty="0"/>
            </a:br>
            <a:r>
              <a:rPr lang="nl-BE" baseline="0" dirty="0"/>
              <a:t>Volgende slide pikt namelijk hierop verder in. </a:t>
            </a:r>
            <a:r>
              <a:rPr lang="nl-BE" baseline="0" dirty="0">
                <a:sym typeface="Wingdings" panose="05000000000000000000" pitchFamily="2" charset="2"/>
              </a:rPr>
              <a:t></a:t>
            </a:r>
            <a:br>
              <a:rPr lang="nl-BE" baseline="0" dirty="0">
                <a:sym typeface="Wingdings" panose="05000000000000000000" pitchFamily="2" charset="2"/>
              </a:rPr>
            </a:br>
            <a:r>
              <a:rPr lang="nl-BE" baseline="0" dirty="0">
                <a:sym typeface="Wingdings" panose="05000000000000000000" pitchFamily="2" charset="2"/>
              </a:rPr>
              <a:t>Check daarom vooraf goed slide 20…</a:t>
            </a:r>
            <a:br>
              <a:rPr lang="nl-BE" baseline="0" dirty="0">
                <a:sym typeface="Wingdings" panose="05000000000000000000" pitchFamily="2" charset="2"/>
              </a:rPr>
            </a:br>
            <a:br>
              <a:rPr lang="nl-BE" baseline="0" dirty="0">
                <a:sym typeface="Wingdings" panose="05000000000000000000" pitchFamily="2" charset="2"/>
              </a:rPr>
            </a:br>
            <a:r>
              <a:rPr lang="nl-BE" baseline="0" dirty="0">
                <a:sym typeface="Wingdings" panose="05000000000000000000" pitchFamily="2" charset="2"/>
              </a:rPr>
              <a:t>We geven zo het idee dat we perfect aansluiten op hun leefwereld en wat zij zoeken in een job.</a:t>
            </a:r>
            <a:br>
              <a:rPr lang="nl-BE" baseline="0" dirty="0">
                <a:sym typeface="Wingdings" panose="05000000000000000000" pitchFamily="2" charset="2"/>
              </a:rPr>
            </a:br>
            <a:r>
              <a:rPr lang="nl-BE" baseline="0" dirty="0">
                <a:sym typeface="Wingdings" panose="05000000000000000000" pitchFamily="2" charset="2"/>
              </a:rPr>
              <a:t>Wedden dat we </a:t>
            </a:r>
            <a:r>
              <a:rPr lang="nl-BE" baseline="0" dirty="0" err="1">
                <a:sym typeface="Wingdings" panose="05000000000000000000" pitchFamily="2" charset="2"/>
              </a:rPr>
              <a:t>zowieso</a:t>
            </a:r>
            <a:r>
              <a:rPr lang="nl-BE" baseline="0" dirty="0">
                <a:sym typeface="Wingdings" panose="05000000000000000000" pitchFamily="2" charset="2"/>
              </a:rPr>
              <a:t> erop matchen. Familiehulp is tenslotte een fantastische werkgever. </a:t>
            </a:r>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46</a:t>
            </a:fld>
            <a:endParaRPr lang="nl-BE"/>
          </a:p>
        </p:txBody>
      </p:sp>
    </p:spTree>
    <p:extLst>
      <p:ext uri="{BB962C8B-B14F-4D97-AF65-F5344CB8AC3E}">
        <p14:creationId xmlns:p14="http://schemas.microsoft.com/office/powerpoint/2010/main" val="16784516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Afsluiter</a:t>
            </a:r>
            <a:r>
              <a:rPr lang="nl-BE" baseline="0" dirty="0"/>
              <a:t> – verwijs naar onze </a:t>
            </a:r>
            <a:r>
              <a:rPr lang="nl-BE" baseline="0" dirty="0" err="1"/>
              <a:t>jobwebsite</a:t>
            </a:r>
            <a:r>
              <a:rPr lang="nl-BE" baseline="0" dirty="0"/>
              <a:t> wijzijnfamiliehulp.be</a:t>
            </a:r>
          </a:p>
          <a:p>
            <a:r>
              <a:rPr lang="nl-BE" baseline="0" dirty="0"/>
              <a:t>Je vindt er ons verhaal, onze functies, getuigenissen van medewerkers alsook een link naar onze openstaande vacatures.</a:t>
            </a:r>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47</a:t>
            </a:fld>
            <a:endParaRPr lang="nl-BE"/>
          </a:p>
        </p:txBody>
      </p:sp>
    </p:spTree>
    <p:extLst>
      <p:ext uri="{BB962C8B-B14F-4D97-AF65-F5344CB8AC3E}">
        <p14:creationId xmlns:p14="http://schemas.microsoft.com/office/powerpoint/2010/main" val="11439336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Bedankt en tot binnenkort</a:t>
            </a:r>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48</a:t>
            </a:fld>
            <a:endParaRPr lang="nl-BE"/>
          </a:p>
        </p:txBody>
      </p:sp>
    </p:spTree>
    <p:extLst>
      <p:ext uri="{BB962C8B-B14F-4D97-AF65-F5344CB8AC3E}">
        <p14:creationId xmlns:p14="http://schemas.microsoft.com/office/powerpoint/2010/main" val="2293856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Voorstelling van het idee van </a:t>
            </a:r>
            <a:r>
              <a:rPr lang="nl-BE" b="1" dirty="0" err="1"/>
              <a:t>verschilmaken</a:t>
            </a:r>
            <a:r>
              <a:rPr lang="nl-BE" b="1" dirty="0"/>
              <a:t>.</a:t>
            </a:r>
            <a:br>
              <a:rPr lang="nl-BE" b="1" dirty="0"/>
            </a:br>
            <a:br>
              <a:rPr lang="nl-BE" dirty="0"/>
            </a:br>
            <a:r>
              <a:rPr lang="nl-NL" dirty="0"/>
              <a:t>Familiehulp maakt écht het verschil in het leven van meer dan 80.000 klanten. Wij bieden thuiszorg en ondersteuning aan op maat voor iedereen: ouderen, gezinnen en mensen met een beperking. Onze 13.000 medewerkers, verspreid over gans Vlaanderen en Brussel, zijn vriendelijk en professioneel. Ze staan klaar om te helpen met huishoudelijke taken, persoonlijke verzorging en begeleiding. Met Familiehulp genieten zoveel families van meer comfort en levenskwaliteit in je eigen vertrouwde omgeving. Samen maken we het verschil, elke dag opnieuw.</a:t>
            </a:r>
            <a:br>
              <a:rPr lang="nl-BE" baseline="0" dirty="0"/>
            </a:br>
            <a:endParaRPr lang="nl-BE" baseline="0" dirty="0"/>
          </a:p>
          <a:p>
            <a:endParaRPr lang="nl-BE" baseline="0" dirty="0"/>
          </a:p>
          <a:p>
            <a:r>
              <a:rPr lang="nl-BE" baseline="0" dirty="0"/>
              <a:t>In deze presentatie laten we je kennismaken met wie Familiehulp is, wie onze klanten zijn en wat we voor onze klanten doen.</a:t>
            </a:r>
            <a:br>
              <a:rPr lang="nl-BE" baseline="0" dirty="0"/>
            </a:br>
            <a:r>
              <a:rPr lang="nl-BE" baseline="0" dirty="0"/>
              <a:t>Kortom hoe Familiehulp elke dag het </a:t>
            </a:r>
            <a:r>
              <a:rPr lang="nl-BE" baseline="0" dirty="0" err="1"/>
              <a:t>veschil</a:t>
            </a:r>
            <a:r>
              <a:rPr lang="nl-BE" baseline="0" dirty="0"/>
              <a:t> maakt. Ook stellen we enkele functies voor bij Familiehulp.</a:t>
            </a:r>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5</a:t>
            </a:fld>
            <a:endParaRPr lang="nl-BE"/>
          </a:p>
        </p:txBody>
      </p:sp>
    </p:spTree>
    <p:extLst>
      <p:ext uri="{BB962C8B-B14F-4D97-AF65-F5344CB8AC3E}">
        <p14:creationId xmlns:p14="http://schemas.microsoft.com/office/powerpoint/2010/main" val="1530425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Wie zijn onze klanten.</a:t>
            </a:r>
            <a:br>
              <a:rPr lang="nl-BE" dirty="0"/>
            </a:br>
            <a:r>
              <a:rPr lang="nl-BE" dirty="0"/>
              <a:t>Wel dat zijn er best wat. Met onze 13,000</a:t>
            </a:r>
            <a:r>
              <a:rPr lang="nl-BE" baseline="0" dirty="0"/>
              <a:t> verschilmakers/medewerkers maken we het verschil voor meer dan 80,000 families in gans Vlaanderen en Brussel.</a:t>
            </a:r>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6</a:t>
            </a:fld>
            <a:endParaRPr lang="nl-BE"/>
          </a:p>
        </p:txBody>
      </p:sp>
    </p:spTree>
    <p:extLst>
      <p:ext uri="{BB962C8B-B14F-4D97-AF65-F5344CB8AC3E}">
        <p14:creationId xmlns:p14="http://schemas.microsoft.com/office/powerpoint/2010/main" val="4194838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Wat we allemaal doen. </a:t>
            </a:r>
            <a:r>
              <a:rPr lang="nl-BE" baseline="0" dirty="0"/>
              <a:t> Is verdeelt op 2 slides.</a:t>
            </a:r>
            <a:br>
              <a:rPr lang="nl-BE" baseline="0" dirty="0"/>
            </a:br>
            <a:r>
              <a:rPr lang="nl-BE" baseline="0" dirty="0"/>
              <a:t>We maken het verschil op heel wat diensten voor families in Vlaanderen en Brussel.</a:t>
            </a:r>
            <a:br>
              <a:rPr lang="nl-BE" baseline="0" dirty="0"/>
            </a:br>
            <a:r>
              <a:rPr lang="nl-BE" baseline="0" dirty="0"/>
              <a:t>Een overzicht. Heel divers: van kinderoppas, kraamzorg, gezinszorg, nachtzorg.</a:t>
            </a:r>
            <a:br>
              <a:rPr lang="nl-BE" baseline="0" dirty="0"/>
            </a:br>
            <a:br>
              <a:rPr lang="nl-BE" baseline="0" dirty="0"/>
            </a:br>
            <a:r>
              <a:rPr lang="nl-BE" baseline="0" dirty="0"/>
              <a:t>Gaat verder op volgende slide….</a:t>
            </a:r>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7</a:t>
            </a:fld>
            <a:endParaRPr lang="nl-BE"/>
          </a:p>
        </p:txBody>
      </p:sp>
    </p:spTree>
    <p:extLst>
      <p:ext uri="{BB962C8B-B14F-4D97-AF65-F5344CB8AC3E}">
        <p14:creationId xmlns:p14="http://schemas.microsoft.com/office/powerpoint/2010/main" val="2181032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Maar ook diensten als karwei (klusjes op maat van zorgnoden van de klant) zoals een trede verlagen</a:t>
            </a:r>
            <a:r>
              <a:rPr lang="nl-BE" baseline="0" dirty="0"/>
              <a:t> in het huis.</a:t>
            </a:r>
            <a:br>
              <a:rPr lang="nl-BE" baseline="0" dirty="0"/>
            </a:br>
            <a:r>
              <a:rPr lang="nl-BE" baseline="0" dirty="0"/>
              <a:t>Een bad ombouwen naar een inloop douche.</a:t>
            </a:r>
            <a:br>
              <a:rPr lang="nl-BE" baseline="0" dirty="0"/>
            </a:br>
            <a:br>
              <a:rPr lang="nl-BE" baseline="0" dirty="0"/>
            </a:br>
            <a:r>
              <a:rPr lang="nl-BE" baseline="0" dirty="0"/>
              <a:t>Ook diensten als PAB, PVB waar we mensen met een handicap mee ondersteunen in de zorg.</a:t>
            </a:r>
            <a:br>
              <a:rPr lang="nl-BE" baseline="0" dirty="0"/>
            </a:br>
            <a:r>
              <a:rPr lang="nl-BE" baseline="0" dirty="0"/>
              <a:t>Ook voor gezinnen waarbij er overdag gewerkt wordt en ‘s avonds weinig tijd is om te poetsen helpen we met huishoudhulpen via dienstencheques.</a:t>
            </a:r>
            <a:br>
              <a:rPr lang="nl-BE" baseline="0" dirty="0"/>
            </a:br>
            <a:br>
              <a:rPr lang="nl-BE" baseline="0" dirty="0"/>
            </a:br>
            <a:r>
              <a:rPr lang="nl-BE" baseline="0" dirty="0"/>
              <a:t>Ook kan je bij Familiehulp je omscholen tot verzorgende-zorgkundige…</a:t>
            </a:r>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8</a:t>
            </a:fld>
            <a:endParaRPr lang="nl-BE"/>
          </a:p>
        </p:txBody>
      </p:sp>
    </p:spTree>
    <p:extLst>
      <p:ext uri="{BB962C8B-B14F-4D97-AF65-F5344CB8AC3E}">
        <p14:creationId xmlns:p14="http://schemas.microsoft.com/office/powerpoint/2010/main" val="2722181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0" i="0" kern="1200" dirty="0">
                <a:solidFill>
                  <a:schemeClr val="tx1"/>
                </a:solidFill>
                <a:effectLst/>
                <a:latin typeface="+mn-lt"/>
                <a:ea typeface="+mn-ea"/>
                <a:cs typeface="+mn-cs"/>
              </a:rPr>
              <a:t>Toelichting:  Klik op een dienst afhankelijk van het publiek om het juiste stellingspel voor te stellen.</a:t>
            </a:r>
            <a:br>
              <a:rPr lang="nl-BE" sz="1200" b="0" i="0" kern="1200" dirty="0">
                <a:solidFill>
                  <a:schemeClr val="tx1"/>
                </a:solidFill>
                <a:effectLst/>
                <a:latin typeface="+mn-lt"/>
                <a:ea typeface="+mn-ea"/>
                <a:cs typeface="+mn-cs"/>
              </a:rPr>
            </a:br>
            <a:endParaRPr lang="nl-BE" sz="1200" b="0" i="0" kern="1200" dirty="0">
              <a:solidFill>
                <a:schemeClr val="tx1"/>
              </a:solidFill>
              <a:effectLst/>
              <a:latin typeface="+mn-lt"/>
              <a:ea typeface="+mn-ea"/>
              <a:cs typeface="+mn-cs"/>
            </a:endParaRPr>
          </a:p>
          <a:p>
            <a:r>
              <a:rPr lang="nl-BE" sz="1200" b="0" i="0" kern="1200" dirty="0">
                <a:solidFill>
                  <a:schemeClr val="tx1"/>
                </a:solidFill>
                <a:effectLst/>
                <a:latin typeface="+mn-lt"/>
                <a:ea typeface="+mn-ea"/>
                <a:cs typeface="+mn-cs"/>
              </a:rPr>
              <a:t>Organiseer een debat waarbij elk de kans krijgt om hun standpunt in te nemen en vraag sommigen</a:t>
            </a:r>
            <a:r>
              <a:rPr lang="nl-BE" sz="1200" b="0" i="0" kern="1200" baseline="0" dirty="0">
                <a:solidFill>
                  <a:schemeClr val="tx1"/>
                </a:solidFill>
                <a:effectLst/>
                <a:latin typeface="+mn-lt"/>
                <a:ea typeface="+mn-ea"/>
                <a:cs typeface="+mn-cs"/>
              </a:rPr>
              <a:t> uit elke groep </a:t>
            </a:r>
            <a:r>
              <a:rPr lang="nl-BE" sz="1200" b="0" i="0" kern="1200" dirty="0">
                <a:solidFill>
                  <a:schemeClr val="tx1"/>
                </a:solidFill>
                <a:effectLst/>
                <a:latin typeface="+mn-lt"/>
                <a:ea typeface="+mn-ea"/>
                <a:cs typeface="+mn-cs"/>
              </a:rPr>
              <a:t>hun keuze te verduidelijken.</a:t>
            </a:r>
          </a:p>
          <a:p>
            <a:r>
              <a:rPr lang="nl-BE" dirty="0"/>
              <a:t>Kies zelf welke stellingen je als gastspreker</a:t>
            </a:r>
            <a:r>
              <a:rPr lang="nl-BE" baseline="0" dirty="0"/>
              <a:t> wilt gebruiken.</a:t>
            </a:r>
            <a:endParaRPr lang="nl-BE" dirty="0"/>
          </a:p>
          <a:p>
            <a:endParaRPr lang="nl-BE" dirty="0"/>
          </a:p>
          <a:p>
            <a:r>
              <a:rPr lang="nl-BE" dirty="0"/>
              <a:t>Tijdens deze stellingen, kies je een kant hoe jij denkt over een vraag</a:t>
            </a:r>
            <a:r>
              <a:rPr lang="nl-BE" baseline="0" dirty="0"/>
              <a:t> </a:t>
            </a:r>
          </a:p>
          <a:p>
            <a:r>
              <a:rPr lang="nl-BE" baseline="0" dirty="0"/>
              <a:t>Er zijn geen goede of slechte antwoorden en verduidelijk ook dat iedere mening bestaansrecht heeft om te bestaan zonder daarin elkaar te beoordelen.</a:t>
            </a:r>
            <a:br>
              <a:rPr lang="nl-BE" baseline="0" dirty="0"/>
            </a:br>
            <a:br>
              <a:rPr lang="nl-BE" baseline="0" dirty="0"/>
            </a:br>
            <a:r>
              <a:rPr lang="nl-BE" sz="1200" b="0" i="0" kern="1200" dirty="0">
                <a:solidFill>
                  <a:schemeClr val="tx1"/>
                </a:solidFill>
                <a:effectLst/>
                <a:latin typeface="+mn-lt"/>
                <a:ea typeface="+mn-ea"/>
                <a:cs typeface="+mn-cs"/>
              </a:rPr>
              <a:t>Zorg ervoor dat iedereen aan bod kan komen</a:t>
            </a:r>
          </a:p>
          <a:p>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9</a:t>
            </a:fld>
            <a:endParaRPr lang="nl-BE"/>
          </a:p>
        </p:txBody>
      </p:sp>
    </p:spTree>
    <p:extLst>
      <p:ext uri="{BB962C8B-B14F-4D97-AF65-F5344CB8AC3E}">
        <p14:creationId xmlns:p14="http://schemas.microsoft.com/office/powerpoint/2010/main" val="767492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nl-B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FC784BE2-1BBF-4815-9416-54C0DD086447}" type="datetimeFigureOut">
              <a:rPr lang="nl-BE" smtClean="0"/>
              <a:t>23/07/2024</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06C2FD8A-3921-42E6-B959-EF6E1FD566EA}" type="slidenum">
              <a:rPr lang="nl-BE" smtClean="0"/>
              <a:t>‹nr.›</a:t>
            </a:fld>
            <a:endParaRPr lang="nl-BE"/>
          </a:p>
        </p:txBody>
      </p:sp>
      <p:pic>
        <p:nvPicPr>
          <p:cNvPr id="7" name="Afbeelding 6" descr="Afbeelding met Graphics, cirkel, clipart, symbool&#10;&#10;Automatisch gegenereerde beschrijving">
            <a:extLst>
              <a:ext uri="{FF2B5EF4-FFF2-40B4-BE49-F238E27FC236}">
                <a16:creationId xmlns:a16="http://schemas.microsoft.com/office/drawing/2014/main" id="{70611F7F-798B-F07B-3745-FB64623B5923}"/>
              </a:ext>
            </a:extLst>
          </p:cNvPr>
          <p:cNvPicPr>
            <a:picLocks noChangeAspect="1"/>
          </p:cNvPicPr>
          <p:nvPr userDrawn="1"/>
        </p:nvPicPr>
        <p:blipFill>
          <a:blip r:embed="rId2"/>
          <a:stretch>
            <a:fillRect/>
          </a:stretch>
        </p:blipFill>
        <p:spPr>
          <a:xfrm>
            <a:off x="11165111" y="583168"/>
            <a:ext cx="609600" cy="629014"/>
          </a:xfrm>
          <a:prstGeom prst="rect">
            <a:avLst/>
          </a:prstGeom>
        </p:spPr>
      </p:pic>
    </p:spTree>
    <p:extLst>
      <p:ext uri="{BB962C8B-B14F-4D97-AF65-F5344CB8AC3E}">
        <p14:creationId xmlns:p14="http://schemas.microsoft.com/office/powerpoint/2010/main" val="4006708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FC784BE2-1BBF-4815-9416-54C0DD086447}" type="datetimeFigureOut">
              <a:rPr lang="nl-BE" smtClean="0"/>
              <a:t>23/07/2024</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06C2FD8A-3921-42E6-B959-EF6E1FD566EA}" type="slidenum">
              <a:rPr lang="nl-BE" smtClean="0"/>
              <a:t>‹nr.›</a:t>
            </a:fld>
            <a:endParaRPr lang="nl-BE"/>
          </a:p>
        </p:txBody>
      </p:sp>
    </p:spTree>
    <p:extLst>
      <p:ext uri="{BB962C8B-B14F-4D97-AF65-F5344CB8AC3E}">
        <p14:creationId xmlns:p14="http://schemas.microsoft.com/office/powerpoint/2010/main" val="1919061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FC784BE2-1BBF-4815-9416-54C0DD086447}" type="datetimeFigureOut">
              <a:rPr lang="nl-BE" smtClean="0"/>
              <a:t>23/07/2024</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06C2FD8A-3921-42E6-B959-EF6E1FD566EA}" type="slidenum">
              <a:rPr lang="nl-BE" smtClean="0"/>
              <a:t>‹nr.›</a:t>
            </a:fld>
            <a:endParaRPr lang="nl-BE"/>
          </a:p>
        </p:txBody>
      </p:sp>
    </p:spTree>
    <p:extLst>
      <p:ext uri="{BB962C8B-B14F-4D97-AF65-F5344CB8AC3E}">
        <p14:creationId xmlns:p14="http://schemas.microsoft.com/office/powerpoint/2010/main" val="3167325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FC784BE2-1BBF-4815-9416-54C0DD086447}" type="datetimeFigureOut">
              <a:rPr lang="nl-BE" smtClean="0"/>
              <a:t>23/07/2024</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06C2FD8A-3921-42E6-B959-EF6E1FD566EA}" type="slidenum">
              <a:rPr lang="nl-BE" smtClean="0"/>
              <a:t>‹nr.›</a:t>
            </a:fld>
            <a:endParaRPr lang="nl-BE"/>
          </a:p>
        </p:txBody>
      </p:sp>
    </p:spTree>
    <p:extLst>
      <p:ext uri="{BB962C8B-B14F-4D97-AF65-F5344CB8AC3E}">
        <p14:creationId xmlns:p14="http://schemas.microsoft.com/office/powerpoint/2010/main" val="8839375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FC784BE2-1BBF-4815-9416-54C0DD086447}" type="datetimeFigureOut">
              <a:rPr lang="nl-BE" smtClean="0"/>
              <a:t>23/07/2024</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06C2FD8A-3921-42E6-B959-EF6E1FD566EA}" type="slidenum">
              <a:rPr lang="nl-BE" smtClean="0"/>
              <a:t>‹nr.›</a:t>
            </a:fld>
            <a:endParaRPr lang="nl-BE"/>
          </a:p>
        </p:txBody>
      </p:sp>
    </p:spTree>
    <p:extLst>
      <p:ext uri="{BB962C8B-B14F-4D97-AF65-F5344CB8AC3E}">
        <p14:creationId xmlns:p14="http://schemas.microsoft.com/office/powerpoint/2010/main" val="7798486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OODFSLIDE met keuze fot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4F2CE2-2891-8E23-1F72-FE57F12CF13E}"/>
              </a:ext>
            </a:extLst>
          </p:cNvPr>
          <p:cNvSpPr>
            <a:spLocks noGrp="1"/>
          </p:cNvSpPr>
          <p:nvPr>
            <p:ph type="title" hasCustomPrompt="1"/>
          </p:nvPr>
        </p:nvSpPr>
        <p:spPr>
          <a:xfrm>
            <a:off x="7086601" y="653143"/>
            <a:ext cx="4506686" cy="2232152"/>
          </a:xfrm>
        </p:spPr>
        <p:txBody>
          <a:bodyPr/>
          <a:lstStyle/>
          <a:p>
            <a:r>
              <a:rPr lang="nl-NL" dirty="0"/>
              <a:t>Hier komt een titel</a:t>
            </a:r>
            <a:endParaRPr lang="nl-BE" dirty="0"/>
          </a:p>
        </p:txBody>
      </p:sp>
      <p:sp>
        <p:nvSpPr>
          <p:cNvPr id="10" name="Titel 1">
            <a:extLst>
              <a:ext uri="{FF2B5EF4-FFF2-40B4-BE49-F238E27FC236}">
                <a16:creationId xmlns:a16="http://schemas.microsoft.com/office/drawing/2014/main" id="{AD6A0203-8BCA-2C22-D3E7-EA3E553BAEF7}"/>
              </a:ext>
            </a:extLst>
          </p:cNvPr>
          <p:cNvSpPr txBox="1">
            <a:spLocks/>
          </p:cNvSpPr>
          <p:nvPr userDrawn="1"/>
        </p:nvSpPr>
        <p:spPr>
          <a:xfrm>
            <a:off x="7086601" y="2999796"/>
            <a:ext cx="4506686" cy="124077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400" b="1" kern="1200">
                <a:solidFill>
                  <a:schemeClr val="tx1"/>
                </a:solidFill>
                <a:latin typeface="Nunito" pitchFamily="2" charset="77"/>
                <a:ea typeface="+mj-ea"/>
                <a:cs typeface="+mj-cs"/>
              </a:defRPr>
            </a:lvl1pPr>
          </a:lstStyle>
          <a:p>
            <a:endParaRPr lang="nl-BE" sz="3200" b="0" dirty="0">
              <a:solidFill>
                <a:schemeClr val="accent5">
                  <a:lumMod val="75000"/>
                </a:schemeClr>
              </a:solidFill>
              <a:latin typeface="Calibri" panose="020F0502020204030204" pitchFamily="34" charset="0"/>
              <a:cs typeface="Calibri" panose="020F0502020204030204" pitchFamily="34" charset="0"/>
            </a:endParaRPr>
          </a:p>
        </p:txBody>
      </p:sp>
      <p:pic>
        <p:nvPicPr>
          <p:cNvPr id="11" name="Afbeelding 10">
            <a:extLst>
              <a:ext uri="{FF2B5EF4-FFF2-40B4-BE49-F238E27FC236}">
                <a16:creationId xmlns:a16="http://schemas.microsoft.com/office/drawing/2014/main" id="{24693F75-B0C5-978D-35C1-673759F7D132}"/>
              </a:ext>
            </a:extLst>
          </p:cNvPr>
          <p:cNvPicPr>
            <a:picLocks noChangeAspect="1"/>
          </p:cNvPicPr>
          <p:nvPr userDrawn="1"/>
        </p:nvPicPr>
        <p:blipFill>
          <a:blip r:embed="rId2"/>
          <a:stretch>
            <a:fillRect/>
          </a:stretch>
        </p:blipFill>
        <p:spPr>
          <a:xfrm flipV="1">
            <a:off x="-49625" y="3620181"/>
            <a:ext cx="12291250" cy="2391413"/>
          </a:xfrm>
          <a:prstGeom prst="rect">
            <a:avLst/>
          </a:prstGeom>
        </p:spPr>
      </p:pic>
      <p:sp>
        <p:nvSpPr>
          <p:cNvPr id="7" name="Tijdelijke aanduiding voor afbeelding 6">
            <a:extLst>
              <a:ext uri="{FF2B5EF4-FFF2-40B4-BE49-F238E27FC236}">
                <a16:creationId xmlns:a16="http://schemas.microsoft.com/office/drawing/2014/main" id="{40DEB4AE-3C32-268F-ACA2-6085320871AB}"/>
              </a:ext>
            </a:extLst>
          </p:cNvPr>
          <p:cNvSpPr>
            <a:spLocks noGrp="1"/>
          </p:cNvSpPr>
          <p:nvPr>
            <p:ph type="pic" sz="quarter" idx="10" hasCustomPrompt="1"/>
          </p:nvPr>
        </p:nvSpPr>
        <p:spPr>
          <a:xfrm>
            <a:off x="0" y="0"/>
            <a:ext cx="6858000" cy="6858000"/>
          </a:xfrm>
          <a:custGeom>
            <a:avLst/>
            <a:gdLst>
              <a:gd name="connsiteX0" fmla="*/ 0 w 6858000"/>
              <a:gd name="connsiteY0" fmla="*/ 0 h 6858000"/>
              <a:gd name="connsiteX1" fmla="*/ 3429000 w 6858000"/>
              <a:gd name="connsiteY1" fmla="*/ 0 h 6858000"/>
              <a:gd name="connsiteX2" fmla="*/ 6858000 w 6858000"/>
              <a:gd name="connsiteY2" fmla="*/ 3429000 h 6858000"/>
              <a:gd name="connsiteX3" fmla="*/ 3429000 w 6858000"/>
              <a:gd name="connsiteY3" fmla="*/ 6858000 h 6858000"/>
              <a:gd name="connsiteX4" fmla="*/ 0 w 6858000"/>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6858000">
                <a:moveTo>
                  <a:pt x="0" y="0"/>
                </a:moveTo>
                <a:lnTo>
                  <a:pt x="3429000" y="0"/>
                </a:lnTo>
                <a:cubicBezTo>
                  <a:pt x="5322784" y="0"/>
                  <a:pt x="6858000" y="1535216"/>
                  <a:pt x="6858000" y="3429000"/>
                </a:cubicBezTo>
                <a:cubicBezTo>
                  <a:pt x="6858000" y="5322784"/>
                  <a:pt x="5322784" y="6858000"/>
                  <a:pt x="3429000" y="6858000"/>
                </a:cubicBezTo>
                <a:cubicBezTo>
                  <a:pt x="1535216" y="6858000"/>
                  <a:pt x="0" y="5322784"/>
                  <a:pt x="0" y="3429000"/>
                </a:cubicBezTo>
                <a:close/>
              </a:path>
            </a:pathLst>
          </a:custGeom>
        </p:spPr>
        <p:txBody>
          <a:bodyPr wrap="square" anchor="ctr">
            <a:noAutofit/>
          </a:bodyPr>
          <a:lstStyle>
            <a:lvl1pPr marL="0" indent="0" algn="ctr">
              <a:buNone/>
              <a:defRPr/>
            </a:lvl1pPr>
          </a:lstStyle>
          <a:p>
            <a:r>
              <a:rPr lang="nl-BE" dirty="0"/>
              <a:t>Klik hier om een afbeelding te plaatsen</a:t>
            </a:r>
          </a:p>
        </p:txBody>
      </p:sp>
      <p:pic>
        <p:nvPicPr>
          <p:cNvPr id="12" name="Afbeelding 11">
            <a:extLst>
              <a:ext uri="{FF2B5EF4-FFF2-40B4-BE49-F238E27FC236}">
                <a16:creationId xmlns:a16="http://schemas.microsoft.com/office/drawing/2014/main" id="{78FD37A3-5E82-DB04-E203-B9B6A8FE5FE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40171" b="41144"/>
          <a:stretch/>
        </p:blipFill>
        <p:spPr>
          <a:xfrm>
            <a:off x="9437914" y="5984180"/>
            <a:ext cx="2754086" cy="911166"/>
          </a:xfrm>
          <a:prstGeom prst="rect">
            <a:avLst/>
          </a:prstGeom>
        </p:spPr>
      </p:pic>
      <p:pic>
        <p:nvPicPr>
          <p:cNvPr id="13" name="Afbeelding 12" descr="Afbeelding met tekst&#10;&#10;Automatisch gegenereerde beschrijving">
            <a:extLst>
              <a:ext uri="{FF2B5EF4-FFF2-40B4-BE49-F238E27FC236}">
                <a16:creationId xmlns:a16="http://schemas.microsoft.com/office/drawing/2014/main" id="{BCEAF32F-BD2B-7745-EEA1-844985C705A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92253" y="6075703"/>
            <a:ext cx="2427294" cy="790212"/>
          </a:xfrm>
          <a:prstGeom prst="rect">
            <a:avLst/>
          </a:prstGeom>
        </p:spPr>
      </p:pic>
      <p:sp>
        <p:nvSpPr>
          <p:cNvPr id="15" name="Tijdelijke aanduiding voor tekst 14">
            <a:extLst>
              <a:ext uri="{FF2B5EF4-FFF2-40B4-BE49-F238E27FC236}">
                <a16:creationId xmlns:a16="http://schemas.microsoft.com/office/drawing/2014/main" id="{BCA020D7-31A3-9A96-B30D-1C187EBBBB79}"/>
              </a:ext>
            </a:extLst>
          </p:cNvPr>
          <p:cNvSpPr>
            <a:spLocks noGrp="1"/>
          </p:cNvSpPr>
          <p:nvPr>
            <p:ph type="body" sz="quarter" idx="11" hasCustomPrompt="1"/>
          </p:nvPr>
        </p:nvSpPr>
        <p:spPr>
          <a:xfrm>
            <a:off x="7086601" y="3000375"/>
            <a:ext cx="4506686" cy="1239838"/>
          </a:xfrm>
          <a:prstGeom prst="rect">
            <a:avLst/>
          </a:prstGeom>
        </p:spPr>
        <p:txBody>
          <a:bodyPr/>
          <a:lstStyle>
            <a:lvl1pPr marL="0" indent="0" algn="r">
              <a:buNone/>
              <a:defRPr>
                <a:solidFill>
                  <a:schemeClr val="accent5">
                    <a:lumMod val="75000"/>
                  </a:schemeClr>
                </a:solidFill>
              </a:defRPr>
            </a:lvl1pPr>
          </a:lstStyle>
          <a:p>
            <a:pPr lvl="0"/>
            <a:r>
              <a:rPr lang="nl-BE" dirty="0"/>
              <a:t>Hier komt een subtitel</a:t>
            </a:r>
          </a:p>
        </p:txBody>
      </p:sp>
    </p:spTree>
    <p:extLst>
      <p:ext uri="{BB962C8B-B14F-4D97-AF65-F5344CB8AC3E}">
        <p14:creationId xmlns:p14="http://schemas.microsoft.com/office/powerpoint/2010/main" val="2213879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nl-B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FC784BE2-1BBF-4815-9416-54C0DD086447}" type="datetimeFigureOut">
              <a:rPr lang="nl-BE" smtClean="0"/>
              <a:t>23/07/2024</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06C2FD8A-3921-42E6-B959-EF6E1FD566EA}" type="slidenum">
              <a:rPr lang="nl-BE" smtClean="0"/>
              <a:t>‹nr.›</a:t>
            </a:fld>
            <a:endParaRPr lang="nl-BE"/>
          </a:p>
        </p:txBody>
      </p:sp>
      <p:pic>
        <p:nvPicPr>
          <p:cNvPr id="8" name="Afbeelding 7">
            <a:extLst>
              <a:ext uri="{FF2B5EF4-FFF2-40B4-BE49-F238E27FC236}">
                <a16:creationId xmlns:a16="http://schemas.microsoft.com/office/drawing/2014/main" id="{8F1DC49D-99DE-C0BD-F5FF-2C423594ACBE}"/>
              </a:ext>
            </a:extLst>
          </p:cNvPr>
          <p:cNvPicPr>
            <a:picLocks noChangeAspect="1"/>
          </p:cNvPicPr>
          <p:nvPr userDrawn="1"/>
        </p:nvPicPr>
        <p:blipFill rotWithShape="1">
          <a:blip r:embed="rId2"/>
          <a:srcRect l="1246" t="1168" r="2378"/>
          <a:stretch/>
        </p:blipFill>
        <p:spPr>
          <a:xfrm rot="10800000">
            <a:off x="-2" y="4382553"/>
            <a:ext cx="12191999" cy="3159031"/>
          </a:xfrm>
          <a:prstGeom prst="rect">
            <a:avLst/>
          </a:prstGeom>
        </p:spPr>
      </p:pic>
      <p:pic>
        <p:nvPicPr>
          <p:cNvPr id="9" name="Afbeelding 8">
            <a:extLst>
              <a:ext uri="{FF2B5EF4-FFF2-40B4-BE49-F238E27FC236}">
                <a16:creationId xmlns:a16="http://schemas.microsoft.com/office/drawing/2014/main" id="{24693F75-B0C5-978D-35C1-673759F7D132}"/>
              </a:ext>
            </a:extLst>
          </p:cNvPr>
          <p:cNvPicPr>
            <a:picLocks noChangeAspect="1"/>
          </p:cNvPicPr>
          <p:nvPr userDrawn="1"/>
        </p:nvPicPr>
        <p:blipFill>
          <a:blip r:embed="rId3"/>
          <a:stretch>
            <a:fillRect/>
          </a:stretch>
        </p:blipFill>
        <p:spPr>
          <a:xfrm flipV="1">
            <a:off x="-99250" y="4303766"/>
            <a:ext cx="12291250" cy="2391413"/>
          </a:xfrm>
          <a:prstGeom prst="rect">
            <a:avLst/>
          </a:prstGeom>
        </p:spPr>
      </p:pic>
      <p:pic>
        <p:nvPicPr>
          <p:cNvPr id="10" name="Afbeelding 9">
            <a:extLst>
              <a:ext uri="{FF2B5EF4-FFF2-40B4-BE49-F238E27FC236}">
                <a16:creationId xmlns:a16="http://schemas.microsoft.com/office/drawing/2014/main" id="{78FD37A3-5E82-DB04-E203-B9B6A8FE5FE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40171" b="41144"/>
          <a:stretch/>
        </p:blipFill>
        <p:spPr>
          <a:xfrm>
            <a:off x="9437914" y="5984180"/>
            <a:ext cx="2754086" cy="911166"/>
          </a:xfrm>
          <a:prstGeom prst="rect">
            <a:avLst/>
          </a:prstGeom>
        </p:spPr>
      </p:pic>
      <p:pic>
        <p:nvPicPr>
          <p:cNvPr id="11" name="Afbeelding 10" descr="Afbeelding met tekst&#10;&#10;Automatisch gegenereerde beschrijving">
            <a:extLst>
              <a:ext uri="{FF2B5EF4-FFF2-40B4-BE49-F238E27FC236}">
                <a16:creationId xmlns:a16="http://schemas.microsoft.com/office/drawing/2014/main" id="{BCEAF32F-BD2B-7745-EEA1-844985C705A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592253" y="6075703"/>
            <a:ext cx="2427294" cy="790212"/>
          </a:xfrm>
          <a:prstGeom prst="rect">
            <a:avLst/>
          </a:prstGeom>
        </p:spPr>
      </p:pic>
    </p:spTree>
    <p:extLst>
      <p:ext uri="{BB962C8B-B14F-4D97-AF65-F5344CB8AC3E}">
        <p14:creationId xmlns:p14="http://schemas.microsoft.com/office/powerpoint/2010/main" val="1798062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FC784BE2-1BBF-4815-9416-54C0DD086447}" type="datetimeFigureOut">
              <a:rPr lang="nl-BE" smtClean="0"/>
              <a:t>23/07/2024</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06C2FD8A-3921-42E6-B959-EF6E1FD566EA}" type="slidenum">
              <a:rPr lang="nl-BE" smtClean="0"/>
              <a:t>‹nr.›</a:t>
            </a:fld>
            <a:endParaRPr lang="nl-BE"/>
          </a:p>
        </p:txBody>
      </p:sp>
      <p:pic>
        <p:nvPicPr>
          <p:cNvPr id="7" name="Afbeelding 6" descr="Afbeelding met Graphics, cirkel, clipart, symbool&#10;&#10;Automatisch gegenereerde beschrijving">
            <a:extLst>
              <a:ext uri="{FF2B5EF4-FFF2-40B4-BE49-F238E27FC236}">
                <a16:creationId xmlns:a16="http://schemas.microsoft.com/office/drawing/2014/main" id="{70611F7F-798B-F07B-3745-FB64623B5923}"/>
              </a:ext>
            </a:extLst>
          </p:cNvPr>
          <p:cNvPicPr>
            <a:picLocks noChangeAspect="1"/>
          </p:cNvPicPr>
          <p:nvPr userDrawn="1"/>
        </p:nvPicPr>
        <p:blipFill>
          <a:blip r:embed="rId2"/>
          <a:stretch>
            <a:fillRect/>
          </a:stretch>
        </p:blipFill>
        <p:spPr>
          <a:xfrm>
            <a:off x="11165111" y="583168"/>
            <a:ext cx="609600" cy="629014"/>
          </a:xfrm>
          <a:prstGeom prst="rect">
            <a:avLst/>
          </a:prstGeom>
        </p:spPr>
      </p:pic>
      <p:pic>
        <p:nvPicPr>
          <p:cNvPr id="8" name="Afbeelding 7">
            <a:extLst>
              <a:ext uri="{FF2B5EF4-FFF2-40B4-BE49-F238E27FC236}">
                <a16:creationId xmlns:a16="http://schemas.microsoft.com/office/drawing/2014/main" id="{E5A2ED46-3A15-474E-7C9F-FAA10CBC116C}"/>
              </a:ext>
            </a:extLst>
          </p:cNvPr>
          <p:cNvPicPr>
            <a:picLocks noChangeAspect="1"/>
          </p:cNvPicPr>
          <p:nvPr userDrawn="1"/>
        </p:nvPicPr>
        <p:blipFill>
          <a:blip r:embed="rId3"/>
          <a:stretch>
            <a:fillRect/>
          </a:stretch>
        </p:blipFill>
        <p:spPr>
          <a:xfrm flipV="1">
            <a:off x="-49626" y="5344302"/>
            <a:ext cx="12451175" cy="2391413"/>
          </a:xfrm>
          <a:prstGeom prst="rect">
            <a:avLst/>
          </a:prstGeom>
        </p:spPr>
      </p:pic>
    </p:spTree>
    <p:extLst>
      <p:ext uri="{BB962C8B-B14F-4D97-AF65-F5344CB8AC3E}">
        <p14:creationId xmlns:p14="http://schemas.microsoft.com/office/powerpoint/2010/main" val="1069241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FC784BE2-1BBF-4815-9416-54C0DD086447}" type="datetimeFigureOut">
              <a:rPr lang="nl-BE" smtClean="0"/>
              <a:t>23/07/2024</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06C2FD8A-3921-42E6-B959-EF6E1FD566EA}" type="slidenum">
              <a:rPr lang="nl-BE" smtClean="0"/>
              <a:t>‹nr.›</a:t>
            </a:fld>
            <a:endParaRPr lang="nl-BE"/>
          </a:p>
        </p:txBody>
      </p:sp>
      <p:pic>
        <p:nvPicPr>
          <p:cNvPr id="7" name="Afbeelding 6" descr="Afbeelding met Graphics, cirkel, clipart, symbool&#10;&#10;Automatisch gegenereerde beschrijving">
            <a:extLst>
              <a:ext uri="{FF2B5EF4-FFF2-40B4-BE49-F238E27FC236}">
                <a16:creationId xmlns:a16="http://schemas.microsoft.com/office/drawing/2014/main" id="{70611F7F-798B-F07B-3745-FB64623B5923}"/>
              </a:ext>
            </a:extLst>
          </p:cNvPr>
          <p:cNvPicPr>
            <a:picLocks noChangeAspect="1"/>
          </p:cNvPicPr>
          <p:nvPr userDrawn="1"/>
        </p:nvPicPr>
        <p:blipFill>
          <a:blip r:embed="rId2"/>
          <a:stretch>
            <a:fillRect/>
          </a:stretch>
        </p:blipFill>
        <p:spPr>
          <a:xfrm>
            <a:off x="11165111" y="583168"/>
            <a:ext cx="609600" cy="629014"/>
          </a:xfrm>
          <a:prstGeom prst="rect">
            <a:avLst/>
          </a:prstGeom>
        </p:spPr>
      </p:pic>
    </p:spTree>
    <p:extLst>
      <p:ext uri="{BB962C8B-B14F-4D97-AF65-F5344CB8AC3E}">
        <p14:creationId xmlns:p14="http://schemas.microsoft.com/office/powerpoint/2010/main" val="1741778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FC784BE2-1BBF-4815-9416-54C0DD086447}" type="datetimeFigureOut">
              <a:rPr lang="nl-BE" smtClean="0"/>
              <a:t>23/07/2024</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06C2FD8A-3921-42E6-B959-EF6E1FD566EA}" type="slidenum">
              <a:rPr lang="nl-BE" smtClean="0"/>
              <a:t>‹nr.›</a:t>
            </a:fld>
            <a:endParaRPr lang="nl-BE"/>
          </a:p>
        </p:txBody>
      </p:sp>
    </p:spTree>
    <p:extLst>
      <p:ext uri="{BB962C8B-B14F-4D97-AF65-F5344CB8AC3E}">
        <p14:creationId xmlns:p14="http://schemas.microsoft.com/office/powerpoint/2010/main" val="2868613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FC784BE2-1BBF-4815-9416-54C0DD086447}" type="datetimeFigureOut">
              <a:rPr lang="nl-BE" smtClean="0"/>
              <a:t>23/07/2024</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06C2FD8A-3921-42E6-B959-EF6E1FD566EA}" type="slidenum">
              <a:rPr lang="nl-BE" smtClean="0"/>
              <a:t>‹nr.›</a:t>
            </a:fld>
            <a:endParaRPr lang="nl-BE"/>
          </a:p>
        </p:txBody>
      </p:sp>
    </p:spTree>
    <p:extLst>
      <p:ext uri="{BB962C8B-B14F-4D97-AF65-F5344CB8AC3E}">
        <p14:creationId xmlns:p14="http://schemas.microsoft.com/office/powerpoint/2010/main" val="3128019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FC784BE2-1BBF-4815-9416-54C0DD086447}" type="datetimeFigureOut">
              <a:rPr lang="nl-BE" smtClean="0"/>
              <a:t>23/07/2024</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06C2FD8A-3921-42E6-B959-EF6E1FD566EA}" type="slidenum">
              <a:rPr lang="nl-BE" smtClean="0"/>
              <a:t>‹nr.›</a:t>
            </a:fld>
            <a:endParaRPr lang="nl-BE"/>
          </a:p>
        </p:txBody>
      </p:sp>
    </p:spTree>
    <p:extLst>
      <p:ext uri="{BB962C8B-B14F-4D97-AF65-F5344CB8AC3E}">
        <p14:creationId xmlns:p14="http://schemas.microsoft.com/office/powerpoint/2010/main" val="1404509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FC784BE2-1BBF-4815-9416-54C0DD086447}" type="datetimeFigureOut">
              <a:rPr lang="nl-BE" smtClean="0"/>
              <a:t>23/07/2024</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06C2FD8A-3921-42E6-B959-EF6E1FD566EA}" type="slidenum">
              <a:rPr lang="nl-BE" smtClean="0"/>
              <a:t>‹nr.›</a:t>
            </a:fld>
            <a:endParaRPr lang="nl-BE"/>
          </a:p>
        </p:txBody>
      </p:sp>
    </p:spTree>
    <p:extLst>
      <p:ext uri="{BB962C8B-B14F-4D97-AF65-F5344CB8AC3E}">
        <p14:creationId xmlns:p14="http://schemas.microsoft.com/office/powerpoint/2010/main" val="4216556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FC784BE2-1BBF-4815-9416-54C0DD086447}" type="datetimeFigureOut">
              <a:rPr lang="nl-BE" smtClean="0"/>
              <a:t>23/07/2024</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06C2FD8A-3921-42E6-B959-EF6E1FD566EA}" type="slidenum">
              <a:rPr lang="nl-BE" smtClean="0"/>
              <a:t>‹nr.›</a:t>
            </a:fld>
            <a:endParaRPr lang="nl-BE"/>
          </a:p>
        </p:txBody>
      </p:sp>
      <p:pic>
        <p:nvPicPr>
          <p:cNvPr id="5" name="Afbeelding 4" descr="Afbeelding met Graphics, cirkel, clipart, symbool&#10;&#10;Automatisch gegenereerde beschrijving">
            <a:extLst>
              <a:ext uri="{FF2B5EF4-FFF2-40B4-BE49-F238E27FC236}">
                <a16:creationId xmlns:a16="http://schemas.microsoft.com/office/drawing/2014/main" id="{70611F7F-798B-F07B-3745-FB64623B5923}"/>
              </a:ext>
            </a:extLst>
          </p:cNvPr>
          <p:cNvPicPr>
            <a:picLocks noChangeAspect="1"/>
          </p:cNvPicPr>
          <p:nvPr userDrawn="1"/>
        </p:nvPicPr>
        <p:blipFill>
          <a:blip r:embed="rId2"/>
          <a:stretch>
            <a:fillRect/>
          </a:stretch>
        </p:blipFill>
        <p:spPr>
          <a:xfrm>
            <a:off x="11165111" y="583168"/>
            <a:ext cx="609600" cy="629014"/>
          </a:xfrm>
          <a:prstGeom prst="rect">
            <a:avLst/>
          </a:prstGeom>
        </p:spPr>
      </p:pic>
    </p:spTree>
    <p:extLst>
      <p:ext uri="{BB962C8B-B14F-4D97-AF65-F5344CB8AC3E}">
        <p14:creationId xmlns:p14="http://schemas.microsoft.com/office/powerpoint/2010/main" val="3366845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784BE2-1BBF-4815-9416-54C0DD086447}" type="datetimeFigureOut">
              <a:rPr lang="nl-BE" smtClean="0"/>
              <a:t>23/07/2024</a:t>
            </a:fld>
            <a:endParaRPr lang="nl-B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C2FD8A-3921-42E6-B959-EF6E1FD566EA}" type="slidenum">
              <a:rPr lang="nl-BE" smtClean="0"/>
              <a:t>‹nr.›</a:t>
            </a:fld>
            <a:endParaRPr lang="nl-BE"/>
          </a:p>
        </p:txBody>
      </p:sp>
    </p:spTree>
    <p:extLst>
      <p:ext uri="{BB962C8B-B14F-4D97-AF65-F5344CB8AC3E}">
        <p14:creationId xmlns:p14="http://schemas.microsoft.com/office/powerpoint/2010/main" val="1934418868"/>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2"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F1DC49D-99DE-C0BD-F5FF-2C423594ACBE}"/>
              </a:ext>
            </a:extLst>
          </p:cNvPr>
          <p:cNvPicPr>
            <a:picLocks noChangeAspect="1"/>
          </p:cNvPicPr>
          <p:nvPr userDrawn="1"/>
        </p:nvPicPr>
        <p:blipFill rotWithShape="1">
          <a:blip r:embed="rId3"/>
          <a:srcRect l="1246" t="1168" r="2378"/>
          <a:stretch/>
        </p:blipFill>
        <p:spPr>
          <a:xfrm rot="10800000">
            <a:off x="-2" y="3698968"/>
            <a:ext cx="12191999" cy="3159031"/>
          </a:xfrm>
          <a:prstGeom prst="rect">
            <a:avLst/>
          </a:prstGeom>
        </p:spPr>
      </p:pic>
      <p:sp>
        <p:nvSpPr>
          <p:cNvPr id="8" name="Tijdelijke aanduiding voor titel 1">
            <a:extLst>
              <a:ext uri="{FF2B5EF4-FFF2-40B4-BE49-F238E27FC236}">
                <a16:creationId xmlns:a16="http://schemas.microsoft.com/office/drawing/2014/main" id="{FBE12EC2-82D1-9D72-0AA7-21458762961F}"/>
              </a:ext>
            </a:extLst>
          </p:cNvPr>
          <p:cNvSpPr>
            <a:spLocks noGrp="1"/>
          </p:cNvSpPr>
          <p:nvPr>
            <p:ph type="title"/>
          </p:nvPr>
        </p:nvSpPr>
        <p:spPr>
          <a:xfrm>
            <a:off x="8071757" y="1644525"/>
            <a:ext cx="3521529" cy="1240770"/>
          </a:xfrm>
          <a:prstGeom prst="rect">
            <a:avLst/>
          </a:prstGeom>
        </p:spPr>
        <p:txBody>
          <a:bodyPr vert="horz" lIns="91440" tIns="45720" rIns="91440" bIns="45720" rtlCol="0" anchor="ctr">
            <a:normAutofit/>
          </a:bodyPr>
          <a:lstStyle/>
          <a:p>
            <a:r>
              <a:rPr lang="nl-NL" dirty="0"/>
              <a:t>Hier komt een titel</a:t>
            </a:r>
            <a:endParaRPr lang="nl-BE" dirty="0"/>
          </a:p>
        </p:txBody>
      </p:sp>
    </p:spTree>
    <p:extLst>
      <p:ext uri="{BB962C8B-B14F-4D97-AF65-F5344CB8AC3E}">
        <p14:creationId xmlns:p14="http://schemas.microsoft.com/office/powerpoint/2010/main" val="2766227498"/>
      </p:ext>
    </p:extLst>
  </p:cSld>
  <p:clrMap bg1="lt1" tx1="dk1" bg2="lt2" tx2="dk2" accent1="accent1" accent2="accent2" accent3="accent3" accent4="accent4" accent5="accent5" accent6="accent6" hlink="hlink" folHlink="folHlink"/>
  <p:sldLayoutIdLst>
    <p:sldLayoutId id="2147483664" r:id="rId1"/>
  </p:sldLayoutIdLst>
  <p:txStyles>
    <p:titleStyle>
      <a:lvl1pPr algn="r" defTabSz="914400" rtl="0" eaLnBrk="1" latinLnBrk="0" hangingPunct="1">
        <a:lnSpc>
          <a:spcPct val="90000"/>
        </a:lnSpc>
        <a:spcBef>
          <a:spcPct val="0"/>
        </a:spcBef>
        <a:buNone/>
        <a:defRPr sz="4400" b="1" kern="1200">
          <a:solidFill>
            <a:schemeClr val="tx1"/>
          </a:solidFill>
          <a:latin typeface="Nunito"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8.jpe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slide" Target="slide20.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slide" Target="slide20.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video" Target="https://www.youtube.com/embed/ra9o_6KwryM" TargetMode="Externa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hyperlink" Target="https://youtu.be/T_RBN-bsyDg" TargetMode="Externa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3.jpeg"/><Relationship Id="rId7" Type="http://schemas.openxmlformats.org/officeDocument/2006/relationships/slide" Target="slide35.xm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3.jpeg"/><Relationship Id="rId7" Type="http://schemas.openxmlformats.org/officeDocument/2006/relationships/slide" Target="slide35.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3.jpeg"/><Relationship Id="rId7" Type="http://schemas.openxmlformats.org/officeDocument/2006/relationships/slide" Target="slide35.xm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39.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slide" Target="slide45.xml"/><Relationship Id="rId7" Type="http://schemas.openxmlformats.org/officeDocument/2006/relationships/slide" Target="slide37.xml"/><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slide" Target="slide33.xml"/><Relationship Id="rId11" Type="http://schemas.openxmlformats.org/officeDocument/2006/relationships/slide" Target="slide35.xml"/><Relationship Id="rId5" Type="http://schemas.openxmlformats.org/officeDocument/2006/relationships/slide" Target="slide31.xml"/><Relationship Id="rId10" Type="http://schemas.openxmlformats.org/officeDocument/2006/relationships/slide" Target="slide43.xml"/><Relationship Id="rId4" Type="http://schemas.openxmlformats.org/officeDocument/2006/relationships/slide" Target="slide29.xml"/><Relationship Id="rId9" Type="http://schemas.openxmlformats.org/officeDocument/2006/relationships/slide" Target="slide41.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slide" Target="slide45.xml"/><Relationship Id="rId5" Type="http://schemas.openxmlformats.org/officeDocument/2006/relationships/slide" Target="slide28.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notesSlide" Target="../notesSlides/notesSlide30.xml"/><Relationship Id="rId7" Type="http://schemas.openxmlformats.org/officeDocument/2006/relationships/hyperlink" Target="https://www.videoask.com/fr6ijozdv" TargetMode="External"/><Relationship Id="rId2" Type="http://schemas.openxmlformats.org/officeDocument/2006/relationships/slideLayout" Target="../slideLayouts/slideLayout4.xml"/><Relationship Id="rId1" Type="http://schemas.openxmlformats.org/officeDocument/2006/relationships/video" Target="https://www.youtube.com/embed/wJfLsfhA5Gc?feature=oembed" TargetMode="External"/><Relationship Id="rId6" Type="http://schemas.openxmlformats.org/officeDocument/2006/relationships/slide" Target="slide45.xml"/><Relationship Id="rId5" Type="http://schemas.openxmlformats.org/officeDocument/2006/relationships/slide" Target="slide28.xml"/><Relationship Id="rId4" Type="http://schemas.openxmlformats.org/officeDocument/2006/relationships/image" Target="../media/image2.emf"/></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slide" Target="slide45.xml"/><Relationship Id="rId5" Type="http://schemas.openxmlformats.org/officeDocument/2006/relationships/slide" Target="slide28.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notesSlide" Target="../notesSlides/notesSlide32.xml"/><Relationship Id="rId7" Type="http://schemas.openxmlformats.org/officeDocument/2006/relationships/hyperlink" Target="https://www.videoask.com/fr6ijozdv" TargetMode="External"/><Relationship Id="rId2" Type="http://schemas.openxmlformats.org/officeDocument/2006/relationships/slideLayout" Target="../slideLayouts/slideLayout4.xml"/><Relationship Id="rId1" Type="http://schemas.openxmlformats.org/officeDocument/2006/relationships/video" Target="https://www.youtube.com/embed/JkpItZaah98?feature=oembed" TargetMode="External"/><Relationship Id="rId6" Type="http://schemas.openxmlformats.org/officeDocument/2006/relationships/slide" Target="slide48.xml"/><Relationship Id="rId5" Type="http://schemas.openxmlformats.org/officeDocument/2006/relationships/slide" Target="slide28.xml"/><Relationship Id="rId4" Type="http://schemas.openxmlformats.org/officeDocument/2006/relationships/image" Target="../media/image2.emf"/></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slide" Target="slide45.xml"/><Relationship Id="rId5" Type="http://schemas.openxmlformats.org/officeDocument/2006/relationships/slide" Target="slide28.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notesSlide" Target="../notesSlides/notesSlide34.xml"/><Relationship Id="rId7" Type="http://schemas.openxmlformats.org/officeDocument/2006/relationships/hyperlink" Target="https://www.videoask.com/fr6ijozdv" TargetMode="External"/><Relationship Id="rId2" Type="http://schemas.openxmlformats.org/officeDocument/2006/relationships/slideLayout" Target="../slideLayouts/slideLayout4.xml"/><Relationship Id="rId1" Type="http://schemas.openxmlformats.org/officeDocument/2006/relationships/video" Target="https://www.youtube.com/embed/1u8HKig0do4?feature=oembed" TargetMode="External"/><Relationship Id="rId6" Type="http://schemas.openxmlformats.org/officeDocument/2006/relationships/slide" Target="slide45.xml"/><Relationship Id="rId5" Type="http://schemas.openxmlformats.org/officeDocument/2006/relationships/slide" Target="slide28.xml"/><Relationship Id="rId4" Type="http://schemas.openxmlformats.org/officeDocument/2006/relationships/image" Target="../media/image2.emf"/></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slide" Target="slide45.xml"/><Relationship Id="rId5" Type="http://schemas.openxmlformats.org/officeDocument/2006/relationships/slide" Target="slide28.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notesSlide" Target="../notesSlides/notesSlide36.xml"/><Relationship Id="rId7" Type="http://schemas.openxmlformats.org/officeDocument/2006/relationships/hyperlink" Target="https://www.videoask.com/fr6ijozdv" TargetMode="External"/><Relationship Id="rId2" Type="http://schemas.openxmlformats.org/officeDocument/2006/relationships/slideLayout" Target="../slideLayouts/slideLayout4.xml"/><Relationship Id="rId1" Type="http://schemas.openxmlformats.org/officeDocument/2006/relationships/video" Target="https://www.youtube.com/embed/hmA4BEjeoqI?feature=oembed" TargetMode="External"/><Relationship Id="rId6" Type="http://schemas.openxmlformats.org/officeDocument/2006/relationships/slide" Target="slide45.xml"/><Relationship Id="rId5" Type="http://schemas.openxmlformats.org/officeDocument/2006/relationships/slide" Target="slide28.xml"/><Relationship Id="rId4" Type="http://schemas.openxmlformats.org/officeDocument/2006/relationships/image" Target="../media/image2.emf"/></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slide" Target="slide45.xml"/><Relationship Id="rId5" Type="http://schemas.openxmlformats.org/officeDocument/2006/relationships/slide" Target="slide28.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notesSlide" Target="../notesSlides/notesSlide38.xml"/><Relationship Id="rId7" Type="http://schemas.openxmlformats.org/officeDocument/2006/relationships/hyperlink" Target="https://www.videoask.com/fr6ijozdv" TargetMode="External"/><Relationship Id="rId2" Type="http://schemas.openxmlformats.org/officeDocument/2006/relationships/slideLayout" Target="../slideLayouts/slideLayout4.xml"/><Relationship Id="rId1" Type="http://schemas.openxmlformats.org/officeDocument/2006/relationships/video" Target="https://www.youtube.com/embed/0sX7gfVTj7U?feature=oembed" TargetMode="External"/><Relationship Id="rId6" Type="http://schemas.openxmlformats.org/officeDocument/2006/relationships/slide" Target="slide45.xml"/><Relationship Id="rId5" Type="http://schemas.openxmlformats.org/officeDocument/2006/relationships/slide" Target="slide28.xml"/><Relationship Id="rId4" Type="http://schemas.openxmlformats.org/officeDocument/2006/relationships/image" Target="../media/image2.emf"/></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slide" Target="slide45.xml"/><Relationship Id="rId5" Type="http://schemas.openxmlformats.org/officeDocument/2006/relationships/slide" Target="slide28.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notesSlide" Target="../notesSlides/notesSlide40.xml"/><Relationship Id="rId7" Type="http://schemas.openxmlformats.org/officeDocument/2006/relationships/hyperlink" Target="https://www.videoask.com/fr6ijozdv" TargetMode="External"/><Relationship Id="rId2" Type="http://schemas.openxmlformats.org/officeDocument/2006/relationships/slideLayout" Target="../slideLayouts/slideLayout4.xml"/><Relationship Id="rId1" Type="http://schemas.openxmlformats.org/officeDocument/2006/relationships/video" Target="https://www.youtube.com/embed/gzHoRz85o0s?feature=oembed" TargetMode="External"/><Relationship Id="rId6" Type="http://schemas.openxmlformats.org/officeDocument/2006/relationships/slide" Target="slide45.xml"/><Relationship Id="rId5" Type="http://schemas.openxmlformats.org/officeDocument/2006/relationships/slide" Target="slide28.xml"/><Relationship Id="rId4" Type="http://schemas.openxmlformats.org/officeDocument/2006/relationships/image" Target="../media/image2.emf"/></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slide" Target="slide45.xml"/><Relationship Id="rId5" Type="http://schemas.openxmlformats.org/officeDocument/2006/relationships/slide" Target="slide28.xml"/><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notesSlide" Target="../notesSlides/notesSlide42.xml"/><Relationship Id="rId7" Type="http://schemas.openxmlformats.org/officeDocument/2006/relationships/hyperlink" Target="https://www.videoask.com/fr6ijozdv" TargetMode="External"/><Relationship Id="rId2" Type="http://schemas.openxmlformats.org/officeDocument/2006/relationships/slideLayout" Target="../slideLayouts/slideLayout4.xml"/><Relationship Id="rId1" Type="http://schemas.openxmlformats.org/officeDocument/2006/relationships/video" Target="https://www.youtube.com/embed/l7gZkzMLPOA?feature=oembed" TargetMode="External"/><Relationship Id="rId6" Type="http://schemas.openxmlformats.org/officeDocument/2006/relationships/slide" Target="slide45.xml"/><Relationship Id="rId5" Type="http://schemas.openxmlformats.org/officeDocument/2006/relationships/slide" Target="slide28.xml"/><Relationship Id="rId4" Type="http://schemas.openxmlformats.org/officeDocument/2006/relationships/image" Target="../media/image2.emf"/></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slide" Target="slide45.xml"/><Relationship Id="rId5" Type="http://schemas.openxmlformats.org/officeDocument/2006/relationships/slide" Target="slide28.xml"/><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notesSlide" Target="../notesSlides/notesSlide44.xml"/><Relationship Id="rId7" Type="http://schemas.openxmlformats.org/officeDocument/2006/relationships/hyperlink" Target="https://www.videoask.com/fr6ijozdv" TargetMode="External"/><Relationship Id="rId2" Type="http://schemas.openxmlformats.org/officeDocument/2006/relationships/slideLayout" Target="../slideLayouts/slideLayout4.xml"/><Relationship Id="rId1" Type="http://schemas.openxmlformats.org/officeDocument/2006/relationships/video" Target="https://www.youtube.com/embed/iI-ZI4oeEgc?feature=oembed" TargetMode="External"/><Relationship Id="rId6" Type="http://schemas.openxmlformats.org/officeDocument/2006/relationships/slide" Target="slide45.xml"/><Relationship Id="rId5" Type="http://schemas.openxmlformats.org/officeDocument/2006/relationships/slide" Target="slide28.xml"/><Relationship Id="rId4" Type="http://schemas.openxmlformats.org/officeDocument/2006/relationships/image" Target="../media/image2.emf"/></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slide" Target="slide15.xml"/><Relationship Id="rId5" Type="http://schemas.openxmlformats.org/officeDocument/2006/relationships/slide" Target="slide10.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9" descr="Afbeelding met persoon, kleding, gras, spelen&#10;&#10;Automatisch gegenereerde beschrijving">
            <a:extLst>
              <a:ext uri="{FF2B5EF4-FFF2-40B4-BE49-F238E27FC236}">
                <a16:creationId xmlns:a16="http://schemas.microsoft.com/office/drawing/2014/main" id="{8602E9D8-58EE-83F1-A606-5B7D182C7CB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2183" r="12183"/>
          <a:stretch>
            <a:fillRect/>
          </a:stretch>
        </p:blipFill>
        <p:spPr>
          <a:xfrm>
            <a:off x="0" y="0"/>
            <a:ext cx="4051005" cy="4051005"/>
          </a:xfrm>
        </p:spPr>
      </p:pic>
      <p:sp>
        <p:nvSpPr>
          <p:cNvPr id="5" name="Afgeronde rechthoek 1">
            <a:extLst>
              <a:ext uri="{FF2B5EF4-FFF2-40B4-BE49-F238E27FC236}">
                <a16:creationId xmlns:a16="http://schemas.microsoft.com/office/drawing/2014/main" id="{4CF57083-EA95-1B09-4525-729C0944FAE7}"/>
              </a:ext>
            </a:extLst>
          </p:cNvPr>
          <p:cNvSpPr/>
          <p:nvPr/>
        </p:nvSpPr>
        <p:spPr>
          <a:xfrm>
            <a:off x="7236043" y="3199579"/>
            <a:ext cx="4551218" cy="746532"/>
          </a:xfrm>
          <a:prstGeom prst="roundRect">
            <a:avLst>
              <a:gd name="adj" fmla="val 50000"/>
            </a:avLst>
          </a:prstGeom>
          <a:solidFill>
            <a:srgbClr val="5EB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Rechthoek 5">
            <a:extLst>
              <a:ext uri="{FF2B5EF4-FFF2-40B4-BE49-F238E27FC236}">
                <a16:creationId xmlns:a16="http://schemas.microsoft.com/office/drawing/2014/main" id="{88286D92-28B3-839C-0917-AF2E2826CA63}"/>
              </a:ext>
            </a:extLst>
          </p:cNvPr>
          <p:cNvSpPr/>
          <p:nvPr/>
        </p:nvSpPr>
        <p:spPr>
          <a:xfrm>
            <a:off x="6231637" y="2555900"/>
            <a:ext cx="6188929" cy="584775"/>
          </a:xfrm>
          <a:prstGeom prst="rect">
            <a:avLst/>
          </a:prstGeom>
        </p:spPr>
        <p:txBody>
          <a:bodyPr wrap="square">
            <a:spAutoFit/>
          </a:bodyPr>
          <a:lstStyle/>
          <a:p>
            <a:pPr algn="ctr"/>
            <a:endParaRPr lang="nl-BE" sz="1600" dirty="0">
              <a:solidFill>
                <a:srgbClr val="21879D"/>
              </a:solidFill>
              <a:latin typeface="Nunito" pitchFamily="2" charset="0"/>
            </a:endParaRPr>
          </a:p>
          <a:p>
            <a:pPr algn="ctr"/>
            <a:r>
              <a:rPr lang="nl-BE" sz="1600" dirty="0">
                <a:solidFill>
                  <a:srgbClr val="21879D"/>
                </a:solidFill>
                <a:latin typeface="Nunito" pitchFamily="2" charset="0"/>
              </a:rPr>
              <a:t>Wil je ook een #verschilmaker worden? </a:t>
            </a:r>
          </a:p>
        </p:txBody>
      </p:sp>
      <p:sp>
        <p:nvSpPr>
          <p:cNvPr id="7" name="object 10">
            <a:extLst>
              <a:ext uri="{FF2B5EF4-FFF2-40B4-BE49-F238E27FC236}">
                <a16:creationId xmlns:a16="http://schemas.microsoft.com/office/drawing/2014/main" id="{6ECF1033-22AA-D5D7-A3B0-A62879A45719}"/>
              </a:ext>
            </a:extLst>
          </p:cNvPr>
          <p:cNvSpPr txBox="1"/>
          <p:nvPr/>
        </p:nvSpPr>
        <p:spPr>
          <a:xfrm>
            <a:off x="7043057" y="2246205"/>
            <a:ext cx="5148944" cy="392415"/>
          </a:xfrm>
          <a:prstGeom prst="rect">
            <a:avLst/>
          </a:prstGeom>
        </p:spPr>
        <p:txBody>
          <a:bodyPr vert="horz" wrap="square" lIns="0" tIns="22860" rIns="0" bIns="0" rtlCol="0">
            <a:spAutoFit/>
          </a:bodyPr>
          <a:lstStyle/>
          <a:p>
            <a:pPr marL="12700" marR="5080" algn="ctr">
              <a:spcBef>
                <a:spcPts val="180"/>
              </a:spcBef>
            </a:pPr>
            <a:r>
              <a:rPr sz="2400" b="1" spc="-85" dirty="0" err="1">
                <a:solidFill>
                  <a:srgbClr val="EB4D96"/>
                </a:solidFill>
                <a:latin typeface="Nunito ExtraBold" pitchFamily="2" charset="0"/>
                <a:cs typeface="Tahoma"/>
              </a:rPr>
              <a:t>Same</a:t>
            </a:r>
            <a:r>
              <a:rPr sz="2400" b="1" spc="-65" dirty="0" err="1">
                <a:solidFill>
                  <a:srgbClr val="EB4D96"/>
                </a:solidFill>
                <a:latin typeface="Nunito ExtraBold" pitchFamily="2" charset="0"/>
                <a:cs typeface="Tahoma"/>
              </a:rPr>
              <a:t>n</a:t>
            </a:r>
            <a:r>
              <a:rPr sz="2400" b="1" spc="-55" dirty="0">
                <a:solidFill>
                  <a:srgbClr val="EB4D96"/>
                </a:solidFill>
                <a:latin typeface="Nunito ExtraBold" pitchFamily="2" charset="0"/>
                <a:cs typeface="Tahoma"/>
              </a:rPr>
              <a:t> </a:t>
            </a:r>
            <a:r>
              <a:rPr sz="2400" b="1" spc="-125" dirty="0">
                <a:solidFill>
                  <a:srgbClr val="EB4D96"/>
                </a:solidFill>
                <a:latin typeface="Nunito ExtraBold" pitchFamily="2" charset="0"/>
                <a:cs typeface="Tahoma"/>
              </a:rPr>
              <a:t>make</a:t>
            </a:r>
            <a:r>
              <a:rPr sz="2400" b="1" spc="-95" dirty="0">
                <a:solidFill>
                  <a:srgbClr val="EB4D96"/>
                </a:solidFill>
                <a:latin typeface="Nunito ExtraBold" pitchFamily="2" charset="0"/>
                <a:cs typeface="Tahoma"/>
              </a:rPr>
              <a:t>n</a:t>
            </a:r>
            <a:r>
              <a:rPr sz="2400" b="1" spc="-55" dirty="0">
                <a:solidFill>
                  <a:srgbClr val="EB4D96"/>
                </a:solidFill>
                <a:latin typeface="Nunito ExtraBold" pitchFamily="2" charset="0"/>
                <a:cs typeface="Tahoma"/>
              </a:rPr>
              <a:t> </a:t>
            </a:r>
            <a:r>
              <a:rPr sz="2400" b="1" spc="-85" dirty="0">
                <a:solidFill>
                  <a:srgbClr val="EB4D96"/>
                </a:solidFill>
                <a:latin typeface="Nunito ExtraBold" pitchFamily="2" charset="0"/>
                <a:cs typeface="Tahoma"/>
              </a:rPr>
              <a:t>we </a:t>
            </a:r>
            <a:r>
              <a:rPr sz="2400" b="1" spc="-110" dirty="0">
                <a:solidFill>
                  <a:srgbClr val="EB4D96"/>
                </a:solidFill>
                <a:latin typeface="Nunito ExtraBold" pitchFamily="2" charset="0"/>
                <a:cs typeface="Tahoma"/>
              </a:rPr>
              <a:t>he</a:t>
            </a:r>
            <a:r>
              <a:rPr sz="2400" b="1" spc="-60" dirty="0">
                <a:solidFill>
                  <a:srgbClr val="EB4D96"/>
                </a:solidFill>
                <a:latin typeface="Nunito ExtraBold" pitchFamily="2" charset="0"/>
                <a:cs typeface="Tahoma"/>
              </a:rPr>
              <a:t>t</a:t>
            </a:r>
            <a:r>
              <a:rPr sz="2400" b="1" spc="-55" dirty="0">
                <a:solidFill>
                  <a:srgbClr val="EB4D96"/>
                </a:solidFill>
                <a:latin typeface="Nunito ExtraBold" pitchFamily="2" charset="0"/>
                <a:cs typeface="Tahoma"/>
              </a:rPr>
              <a:t> </a:t>
            </a:r>
            <a:r>
              <a:rPr sz="2400" b="1" spc="-100" dirty="0">
                <a:solidFill>
                  <a:srgbClr val="EB4D96"/>
                </a:solidFill>
                <a:latin typeface="Nunito ExtraBold" pitchFamily="2" charset="0"/>
                <a:cs typeface="Tahoma"/>
              </a:rPr>
              <a:t>verschi</a:t>
            </a:r>
            <a:r>
              <a:rPr sz="2400" b="1" spc="-30" dirty="0">
                <a:solidFill>
                  <a:srgbClr val="EB4D96"/>
                </a:solidFill>
                <a:latin typeface="Nunito ExtraBold" pitchFamily="2" charset="0"/>
                <a:cs typeface="Tahoma"/>
              </a:rPr>
              <a:t>l!</a:t>
            </a:r>
            <a:endParaRPr sz="2400" dirty="0">
              <a:solidFill>
                <a:srgbClr val="EB4D96"/>
              </a:solidFill>
              <a:latin typeface="Nunito ExtraBold" pitchFamily="2" charset="0"/>
              <a:cs typeface="Tahoma"/>
            </a:endParaRPr>
          </a:p>
        </p:txBody>
      </p:sp>
      <p:sp>
        <p:nvSpPr>
          <p:cNvPr id="8" name="object 15">
            <a:extLst>
              <a:ext uri="{FF2B5EF4-FFF2-40B4-BE49-F238E27FC236}">
                <a16:creationId xmlns:a16="http://schemas.microsoft.com/office/drawing/2014/main" id="{524F56FC-4722-1007-BB2C-FF3E4BBF1ADB}"/>
              </a:ext>
            </a:extLst>
          </p:cNvPr>
          <p:cNvSpPr txBox="1"/>
          <p:nvPr/>
        </p:nvSpPr>
        <p:spPr>
          <a:xfrm>
            <a:off x="7532942" y="3335600"/>
            <a:ext cx="3957419" cy="474489"/>
          </a:xfrm>
          <a:prstGeom prst="rect">
            <a:avLst/>
          </a:prstGeom>
        </p:spPr>
        <p:txBody>
          <a:bodyPr vert="horz" wrap="square" lIns="0" tIns="12700" rIns="0" bIns="0" rtlCol="0">
            <a:spAutoFit/>
          </a:bodyPr>
          <a:lstStyle/>
          <a:p>
            <a:pPr marL="12700" algn="ctr">
              <a:spcBef>
                <a:spcPts val="100"/>
              </a:spcBef>
            </a:pPr>
            <a:r>
              <a:rPr lang="nl-BE" sz="1400" spc="25" dirty="0">
                <a:solidFill>
                  <a:schemeClr val="bg1"/>
                </a:solidFill>
                <a:latin typeface="Nunito" pitchFamily="2" charset="0"/>
                <a:cs typeface="Tahoma"/>
              </a:rPr>
              <a:t>Ontdek ons verhaal en onze jobs </a:t>
            </a:r>
            <a:br>
              <a:rPr lang="nl-BE" sz="1400" spc="25" dirty="0">
                <a:solidFill>
                  <a:schemeClr val="bg1"/>
                </a:solidFill>
                <a:latin typeface="Nunito" pitchFamily="2" charset="0"/>
                <a:cs typeface="Tahoma"/>
              </a:rPr>
            </a:br>
            <a:r>
              <a:rPr sz="1400" spc="20" dirty="0">
                <a:solidFill>
                  <a:schemeClr val="bg1"/>
                </a:solidFill>
                <a:latin typeface="Nunito" pitchFamily="2" charset="0"/>
                <a:cs typeface="Tahoma"/>
              </a:rPr>
              <a:t>op</a:t>
            </a:r>
            <a:r>
              <a:rPr sz="1400" spc="-5" dirty="0">
                <a:solidFill>
                  <a:schemeClr val="bg1"/>
                </a:solidFill>
                <a:latin typeface="Nunito" pitchFamily="2" charset="0"/>
                <a:cs typeface="Tahoma"/>
              </a:rPr>
              <a:t> </a:t>
            </a:r>
            <a:r>
              <a:rPr sz="1600" b="1" spc="-55" dirty="0">
                <a:solidFill>
                  <a:schemeClr val="bg1"/>
                </a:solidFill>
                <a:latin typeface="Nunito ExtraBold" pitchFamily="2" charset="0"/>
                <a:cs typeface="Tahoma"/>
              </a:rPr>
              <a:t>familiehulp.be</a:t>
            </a:r>
            <a:endParaRPr sz="1600" dirty="0">
              <a:solidFill>
                <a:schemeClr val="bg1"/>
              </a:solidFill>
              <a:latin typeface="Nunito ExtraBold" pitchFamily="2" charset="0"/>
              <a:cs typeface="Tahoma"/>
            </a:endParaRPr>
          </a:p>
        </p:txBody>
      </p:sp>
      <p:sp>
        <p:nvSpPr>
          <p:cNvPr id="11" name="Ovaal 10">
            <a:extLst>
              <a:ext uri="{FF2B5EF4-FFF2-40B4-BE49-F238E27FC236}">
                <a16:creationId xmlns:a16="http://schemas.microsoft.com/office/drawing/2014/main" id="{C5C4BF07-18DF-2DB1-6507-7134EBB44A33}"/>
              </a:ext>
            </a:extLst>
          </p:cNvPr>
          <p:cNvSpPr/>
          <p:nvPr/>
        </p:nvSpPr>
        <p:spPr>
          <a:xfrm>
            <a:off x="4051005" y="339552"/>
            <a:ext cx="2385877" cy="2385877"/>
          </a:xfrm>
          <a:prstGeom prst="ellips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Ovaal 11">
            <a:extLst>
              <a:ext uri="{FF2B5EF4-FFF2-40B4-BE49-F238E27FC236}">
                <a16:creationId xmlns:a16="http://schemas.microsoft.com/office/drawing/2014/main" id="{4DCAAC78-2F10-74A5-8CD7-1217295A82FF}"/>
              </a:ext>
            </a:extLst>
          </p:cNvPr>
          <p:cNvSpPr/>
          <p:nvPr/>
        </p:nvSpPr>
        <p:spPr>
          <a:xfrm>
            <a:off x="3577833" y="2753172"/>
            <a:ext cx="2385877" cy="2385877"/>
          </a:xfrm>
          <a:prstGeom prst="ellipse">
            <a:avLst/>
          </a:prstGeom>
          <a:blipFill dpi="0" rotWithShape="1">
            <a:blip r:embed="rId5"/>
            <a:srcRect/>
            <a:stretch>
              <a:fillRect l="-7000" t="-29000" r="-3000" b="-22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32829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raagteken popart 10423625 Vectorkunst bij Vecteezy"/>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3021" y1="61510" x2="33021" y2="61510"/>
                        <a14:foregroundMark x1="33021" y1="58802" x2="27552" y2="43750"/>
                        <a14:foregroundMark x1="57604" y1="76563" x2="65833" y2="58802"/>
                        <a14:foregroundMark x1="54896" y1="73854" x2="38490" y2="49219"/>
                      </a14:backgroundRemoval>
                    </a14:imgEffect>
                  </a14:imgLayer>
                </a14:imgProps>
              </a:ext>
              <a:ext uri="{28A0092B-C50C-407E-A947-70E740481C1C}">
                <a14:useLocalDpi xmlns:a14="http://schemas.microsoft.com/office/drawing/2010/main" val="0"/>
              </a:ext>
            </a:extLst>
          </a:blip>
          <a:srcRect/>
          <a:stretch>
            <a:fillRect/>
          </a:stretch>
        </p:blipFill>
        <p:spPr bwMode="auto">
          <a:xfrm>
            <a:off x="4552149" y="0"/>
            <a:ext cx="2923315" cy="2923315"/>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 7"/>
          <p:cNvSpPr/>
          <p:nvPr/>
        </p:nvSpPr>
        <p:spPr>
          <a:xfrm>
            <a:off x="3562293" y="3272966"/>
            <a:ext cx="5067413" cy="1323439"/>
          </a:xfrm>
          <a:prstGeom prst="rect">
            <a:avLst/>
          </a:prstGeom>
        </p:spPr>
        <p:txBody>
          <a:bodyPr wrap="none">
            <a:spAutoFit/>
          </a:bodyPr>
          <a:lstStyle/>
          <a:p>
            <a:pPr algn="ctr"/>
            <a:r>
              <a:rPr lang="nl-BE" sz="4000" b="1" dirty="0">
                <a:solidFill>
                  <a:srgbClr val="21879D"/>
                </a:solidFill>
                <a:latin typeface="Nunito" pitchFamily="2" charset="0"/>
              </a:rPr>
              <a:t>Gezins- en thuiszorg</a:t>
            </a:r>
          </a:p>
          <a:p>
            <a:pPr algn="ctr"/>
            <a:r>
              <a:rPr lang="nl-BE" sz="4000" dirty="0">
                <a:solidFill>
                  <a:srgbClr val="21879D"/>
                </a:solidFill>
                <a:latin typeface="Nunito" pitchFamily="2" charset="0"/>
              </a:rPr>
              <a:t>stellingspel</a:t>
            </a:r>
          </a:p>
        </p:txBody>
      </p:sp>
    </p:spTree>
    <p:extLst>
      <p:ext uri="{BB962C8B-B14F-4D97-AF65-F5344CB8AC3E}">
        <p14:creationId xmlns:p14="http://schemas.microsoft.com/office/powerpoint/2010/main" val="383420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raagteken popart 10423625 Vectorkunst bij Vecteezy"/>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3021" y1="61510" x2="33021" y2="61510"/>
                        <a14:foregroundMark x1="33021" y1="58802" x2="27552" y2="43750"/>
                        <a14:foregroundMark x1="57604" y1="76563" x2="65833" y2="58802"/>
                        <a14:foregroundMark x1="54896" y1="73854" x2="38490" y2="49219"/>
                      </a14:backgroundRemoval>
                    </a14:imgEffect>
                  </a14:imgLayer>
                </a14:imgProps>
              </a:ext>
              <a:ext uri="{28A0092B-C50C-407E-A947-70E740481C1C}">
                <a14:useLocalDpi xmlns:a14="http://schemas.microsoft.com/office/drawing/2010/main" val="0"/>
              </a:ext>
            </a:extLst>
          </a:blip>
          <a:srcRect/>
          <a:stretch>
            <a:fillRect/>
          </a:stretch>
        </p:blipFill>
        <p:spPr bwMode="auto">
          <a:xfrm>
            <a:off x="4552149" y="1638300"/>
            <a:ext cx="2923315" cy="2923315"/>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 7"/>
          <p:cNvSpPr/>
          <p:nvPr/>
        </p:nvSpPr>
        <p:spPr>
          <a:xfrm>
            <a:off x="2486844" y="4124235"/>
            <a:ext cx="7587334" cy="954107"/>
          </a:xfrm>
          <a:prstGeom prst="rect">
            <a:avLst/>
          </a:prstGeom>
        </p:spPr>
        <p:txBody>
          <a:bodyPr wrap="none">
            <a:spAutoFit/>
          </a:bodyPr>
          <a:lstStyle/>
          <a:p>
            <a:pPr algn="ctr"/>
            <a:r>
              <a:rPr lang="nl-BE" sz="2800" dirty="0">
                <a:solidFill>
                  <a:srgbClr val="21879D"/>
                </a:solidFill>
                <a:latin typeface="Nunito" pitchFamily="2" charset="0"/>
              </a:rPr>
              <a:t>Gezins- en thuiszorg helpt om klanten</a:t>
            </a:r>
          </a:p>
          <a:p>
            <a:pPr algn="ctr"/>
            <a:r>
              <a:rPr lang="nl-BE" sz="2800" dirty="0">
                <a:solidFill>
                  <a:srgbClr val="21879D"/>
                </a:solidFill>
                <a:latin typeface="Nunito" pitchFamily="2" charset="0"/>
              </a:rPr>
              <a:t>langer in hun eigen thuisomgeving te wonen?</a:t>
            </a:r>
          </a:p>
        </p:txBody>
      </p:sp>
      <p:sp>
        <p:nvSpPr>
          <p:cNvPr id="2" name="Titel 1"/>
          <p:cNvSpPr>
            <a:spLocks noGrp="1"/>
          </p:cNvSpPr>
          <p:nvPr>
            <p:ph type="title"/>
          </p:nvPr>
        </p:nvSpPr>
        <p:spPr/>
        <p:txBody>
          <a:bodyPr/>
          <a:lstStyle/>
          <a:p>
            <a:r>
              <a:rPr lang="nl-BE" dirty="0">
                <a:latin typeface="Nunito" pitchFamily="2" charset="0"/>
              </a:rPr>
              <a:t>Stelling 1</a:t>
            </a:r>
          </a:p>
        </p:txBody>
      </p:sp>
      <p:sp>
        <p:nvSpPr>
          <p:cNvPr id="4" name="Vijfhoek 3"/>
          <p:cNvSpPr/>
          <p:nvPr/>
        </p:nvSpPr>
        <p:spPr>
          <a:xfrm>
            <a:off x="7315200" y="2590800"/>
            <a:ext cx="2438400" cy="1143000"/>
          </a:xfrm>
          <a:prstGeom prst="homePlat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BE"/>
          </a:p>
        </p:txBody>
      </p:sp>
      <p:sp>
        <p:nvSpPr>
          <p:cNvPr id="7" name="Vijfhoek 6"/>
          <p:cNvSpPr/>
          <p:nvPr/>
        </p:nvSpPr>
        <p:spPr>
          <a:xfrm flipH="1">
            <a:off x="2113749" y="2590800"/>
            <a:ext cx="2438400" cy="1143000"/>
          </a:xfrm>
          <a:prstGeom prst="homePlate">
            <a:avLst/>
          </a:prstGeom>
          <a:solidFill>
            <a:srgbClr val="C00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BE"/>
          </a:p>
        </p:txBody>
      </p:sp>
      <p:sp>
        <p:nvSpPr>
          <p:cNvPr id="5" name="Tekstvak 4"/>
          <p:cNvSpPr txBox="1"/>
          <p:nvPr/>
        </p:nvSpPr>
        <p:spPr>
          <a:xfrm>
            <a:off x="8019208" y="2725950"/>
            <a:ext cx="725583" cy="830997"/>
          </a:xfrm>
          <a:prstGeom prst="rect">
            <a:avLst/>
          </a:prstGeom>
          <a:noFill/>
        </p:spPr>
        <p:txBody>
          <a:bodyPr wrap="none" rtlCol="0">
            <a:spAutoFit/>
          </a:bodyPr>
          <a:lstStyle/>
          <a:p>
            <a:r>
              <a:rPr lang="nl-BE" sz="4800">
                <a:solidFill>
                  <a:schemeClr val="bg1"/>
                </a:solidFill>
              </a:rPr>
              <a:t>JA</a:t>
            </a:r>
          </a:p>
        </p:txBody>
      </p:sp>
      <p:sp>
        <p:nvSpPr>
          <p:cNvPr id="9" name="Tekstvak 8"/>
          <p:cNvSpPr txBox="1"/>
          <p:nvPr/>
        </p:nvSpPr>
        <p:spPr>
          <a:xfrm>
            <a:off x="2951948" y="2725950"/>
            <a:ext cx="1184940" cy="830997"/>
          </a:xfrm>
          <a:prstGeom prst="rect">
            <a:avLst/>
          </a:prstGeom>
          <a:noFill/>
        </p:spPr>
        <p:txBody>
          <a:bodyPr wrap="none" rtlCol="0">
            <a:spAutoFit/>
          </a:bodyPr>
          <a:lstStyle/>
          <a:p>
            <a:r>
              <a:rPr lang="nl-BE" sz="4800" dirty="0">
                <a:solidFill>
                  <a:schemeClr val="bg1"/>
                </a:solidFill>
              </a:rPr>
              <a:t>NEE</a:t>
            </a:r>
          </a:p>
        </p:txBody>
      </p:sp>
    </p:spTree>
    <p:extLst>
      <p:ext uri="{BB962C8B-B14F-4D97-AF65-F5344CB8AC3E}">
        <p14:creationId xmlns:p14="http://schemas.microsoft.com/office/powerpoint/2010/main" val="3256274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raagteken popart 10423625 Vectorkunst bij Vecteezy"/>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3021" y1="61510" x2="33021" y2="61510"/>
                        <a14:foregroundMark x1="33021" y1="58802" x2="27552" y2="43750"/>
                        <a14:foregroundMark x1="57604" y1="76563" x2="65833" y2="58802"/>
                        <a14:foregroundMark x1="54896" y1="73854" x2="38490" y2="49219"/>
                      </a14:backgroundRemoval>
                    </a14:imgEffect>
                  </a14:imgLayer>
                </a14:imgProps>
              </a:ext>
              <a:ext uri="{28A0092B-C50C-407E-A947-70E740481C1C}">
                <a14:useLocalDpi xmlns:a14="http://schemas.microsoft.com/office/drawing/2010/main" val="0"/>
              </a:ext>
            </a:extLst>
          </a:blip>
          <a:srcRect/>
          <a:stretch>
            <a:fillRect/>
          </a:stretch>
        </p:blipFill>
        <p:spPr bwMode="auto">
          <a:xfrm>
            <a:off x="4552149" y="1638300"/>
            <a:ext cx="2923315" cy="2923315"/>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 7"/>
          <p:cNvSpPr/>
          <p:nvPr/>
        </p:nvSpPr>
        <p:spPr>
          <a:xfrm>
            <a:off x="1316661" y="4238535"/>
            <a:ext cx="9927718" cy="523220"/>
          </a:xfrm>
          <a:prstGeom prst="rect">
            <a:avLst/>
          </a:prstGeom>
        </p:spPr>
        <p:txBody>
          <a:bodyPr wrap="none">
            <a:spAutoFit/>
          </a:bodyPr>
          <a:lstStyle/>
          <a:p>
            <a:pPr algn="ctr"/>
            <a:r>
              <a:rPr lang="nl-BE" sz="2800" dirty="0">
                <a:solidFill>
                  <a:srgbClr val="21879D"/>
                </a:solidFill>
                <a:latin typeface="Nunito" pitchFamily="2" charset="0"/>
              </a:rPr>
              <a:t>De verzorgende stimuleert de zelfredzaamheid van de klant?</a:t>
            </a:r>
          </a:p>
        </p:txBody>
      </p:sp>
      <p:sp>
        <p:nvSpPr>
          <p:cNvPr id="2" name="Titel 1"/>
          <p:cNvSpPr>
            <a:spLocks noGrp="1"/>
          </p:cNvSpPr>
          <p:nvPr>
            <p:ph type="title"/>
          </p:nvPr>
        </p:nvSpPr>
        <p:spPr/>
        <p:txBody>
          <a:bodyPr/>
          <a:lstStyle/>
          <a:p>
            <a:r>
              <a:rPr lang="nl-BE" dirty="0">
                <a:latin typeface="Nunito" pitchFamily="2" charset="0"/>
              </a:rPr>
              <a:t>Stelling 2</a:t>
            </a:r>
          </a:p>
        </p:txBody>
      </p:sp>
      <p:sp>
        <p:nvSpPr>
          <p:cNvPr id="4" name="Vijfhoek 3"/>
          <p:cNvSpPr/>
          <p:nvPr/>
        </p:nvSpPr>
        <p:spPr>
          <a:xfrm>
            <a:off x="7315200" y="2590800"/>
            <a:ext cx="2438400" cy="1143000"/>
          </a:xfrm>
          <a:prstGeom prst="homePlat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BE"/>
          </a:p>
        </p:txBody>
      </p:sp>
      <p:sp>
        <p:nvSpPr>
          <p:cNvPr id="7" name="Vijfhoek 6"/>
          <p:cNvSpPr/>
          <p:nvPr/>
        </p:nvSpPr>
        <p:spPr>
          <a:xfrm flipH="1">
            <a:off x="2113749" y="2590800"/>
            <a:ext cx="2438400" cy="1143000"/>
          </a:xfrm>
          <a:prstGeom prst="homePlate">
            <a:avLst/>
          </a:prstGeom>
          <a:solidFill>
            <a:srgbClr val="C00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BE"/>
          </a:p>
        </p:txBody>
      </p:sp>
      <p:sp>
        <p:nvSpPr>
          <p:cNvPr id="5" name="Tekstvak 4"/>
          <p:cNvSpPr txBox="1"/>
          <p:nvPr/>
        </p:nvSpPr>
        <p:spPr>
          <a:xfrm>
            <a:off x="8019208" y="2725950"/>
            <a:ext cx="725583" cy="830997"/>
          </a:xfrm>
          <a:prstGeom prst="rect">
            <a:avLst/>
          </a:prstGeom>
          <a:noFill/>
        </p:spPr>
        <p:txBody>
          <a:bodyPr wrap="none" rtlCol="0">
            <a:spAutoFit/>
          </a:bodyPr>
          <a:lstStyle/>
          <a:p>
            <a:r>
              <a:rPr lang="nl-BE" sz="4800">
                <a:solidFill>
                  <a:schemeClr val="bg1"/>
                </a:solidFill>
              </a:rPr>
              <a:t>JA</a:t>
            </a:r>
          </a:p>
        </p:txBody>
      </p:sp>
      <p:sp>
        <p:nvSpPr>
          <p:cNvPr id="9" name="Tekstvak 8"/>
          <p:cNvSpPr txBox="1"/>
          <p:nvPr/>
        </p:nvSpPr>
        <p:spPr>
          <a:xfrm>
            <a:off x="2951948" y="2725950"/>
            <a:ext cx="1184940" cy="830997"/>
          </a:xfrm>
          <a:prstGeom prst="rect">
            <a:avLst/>
          </a:prstGeom>
          <a:noFill/>
        </p:spPr>
        <p:txBody>
          <a:bodyPr wrap="none" rtlCol="0">
            <a:spAutoFit/>
          </a:bodyPr>
          <a:lstStyle/>
          <a:p>
            <a:r>
              <a:rPr lang="nl-BE" sz="4800" dirty="0">
                <a:solidFill>
                  <a:schemeClr val="bg1"/>
                </a:solidFill>
              </a:rPr>
              <a:t>NEE</a:t>
            </a:r>
          </a:p>
        </p:txBody>
      </p:sp>
    </p:spTree>
    <p:extLst>
      <p:ext uri="{BB962C8B-B14F-4D97-AF65-F5344CB8AC3E}">
        <p14:creationId xmlns:p14="http://schemas.microsoft.com/office/powerpoint/2010/main" val="770625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raagteken popart 10423625 Vectorkunst bij Vecteezy"/>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3021" y1="61510" x2="33021" y2="61510"/>
                        <a14:foregroundMark x1="33021" y1="58802" x2="27552" y2="43750"/>
                        <a14:foregroundMark x1="57604" y1="76563" x2="65833" y2="58802"/>
                        <a14:foregroundMark x1="54896" y1="73854" x2="38490" y2="49219"/>
                      </a14:backgroundRemoval>
                    </a14:imgEffect>
                  </a14:imgLayer>
                </a14:imgProps>
              </a:ext>
              <a:ext uri="{28A0092B-C50C-407E-A947-70E740481C1C}">
                <a14:useLocalDpi xmlns:a14="http://schemas.microsoft.com/office/drawing/2010/main" val="0"/>
              </a:ext>
            </a:extLst>
          </a:blip>
          <a:srcRect/>
          <a:stretch>
            <a:fillRect/>
          </a:stretch>
        </p:blipFill>
        <p:spPr bwMode="auto">
          <a:xfrm>
            <a:off x="4552149" y="1638300"/>
            <a:ext cx="2923315" cy="2923315"/>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 7"/>
          <p:cNvSpPr/>
          <p:nvPr/>
        </p:nvSpPr>
        <p:spPr>
          <a:xfrm>
            <a:off x="1048949" y="4238535"/>
            <a:ext cx="10463121" cy="954107"/>
          </a:xfrm>
          <a:prstGeom prst="rect">
            <a:avLst/>
          </a:prstGeom>
        </p:spPr>
        <p:txBody>
          <a:bodyPr wrap="none">
            <a:spAutoFit/>
          </a:bodyPr>
          <a:lstStyle/>
          <a:p>
            <a:pPr algn="ctr"/>
            <a:r>
              <a:rPr lang="nl-BE" sz="2800" dirty="0">
                <a:solidFill>
                  <a:srgbClr val="21879D"/>
                </a:solidFill>
                <a:latin typeface="Nunito" pitchFamily="2" charset="0"/>
              </a:rPr>
              <a:t>Gezins- en thuiszorg heeft een positieve invloed op de kwaliteit </a:t>
            </a:r>
          </a:p>
          <a:p>
            <a:pPr algn="ctr"/>
            <a:r>
              <a:rPr lang="nl-BE" sz="2800" dirty="0">
                <a:solidFill>
                  <a:srgbClr val="21879D"/>
                </a:solidFill>
                <a:latin typeface="Nunito" pitchFamily="2" charset="0"/>
              </a:rPr>
              <a:t>van leven van klanten?</a:t>
            </a:r>
          </a:p>
        </p:txBody>
      </p:sp>
      <p:sp>
        <p:nvSpPr>
          <p:cNvPr id="2" name="Titel 1"/>
          <p:cNvSpPr>
            <a:spLocks noGrp="1"/>
          </p:cNvSpPr>
          <p:nvPr>
            <p:ph type="title"/>
          </p:nvPr>
        </p:nvSpPr>
        <p:spPr/>
        <p:txBody>
          <a:bodyPr/>
          <a:lstStyle/>
          <a:p>
            <a:r>
              <a:rPr lang="nl-BE" dirty="0">
                <a:latin typeface="Nunito" pitchFamily="2" charset="0"/>
              </a:rPr>
              <a:t>Stelling 3</a:t>
            </a:r>
          </a:p>
        </p:txBody>
      </p:sp>
      <p:sp>
        <p:nvSpPr>
          <p:cNvPr id="4" name="Vijfhoek 3"/>
          <p:cNvSpPr/>
          <p:nvPr/>
        </p:nvSpPr>
        <p:spPr>
          <a:xfrm>
            <a:off x="7315200" y="2590800"/>
            <a:ext cx="2438400" cy="1143000"/>
          </a:xfrm>
          <a:prstGeom prst="homePlat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BE"/>
          </a:p>
        </p:txBody>
      </p:sp>
      <p:sp>
        <p:nvSpPr>
          <p:cNvPr id="7" name="Vijfhoek 6"/>
          <p:cNvSpPr/>
          <p:nvPr/>
        </p:nvSpPr>
        <p:spPr>
          <a:xfrm flipH="1">
            <a:off x="2113749" y="2590800"/>
            <a:ext cx="2438400" cy="1143000"/>
          </a:xfrm>
          <a:prstGeom prst="homePlate">
            <a:avLst/>
          </a:prstGeom>
          <a:solidFill>
            <a:srgbClr val="C00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BE"/>
          </a:p>
        </p:txBody>
      </p:sp>
      <p:sp>
        <p:nvSpPr>
          <p:cNvPr id="5" name="Tekstvak 4"/>
          <p:cNvSpPr txBox="1"/>
          <p:nvPr/>
        </p:nvSpPr>
        <p:spPr>
          <a:xfrm>
            <a:off x="8019208" y="2725950"/>
            <a:ext cx="725583" cy="830997"/>
          </a:xfrm>
          <a:prstGeom prst="rect">
            <a:avLst/>
          </a:prstGeom>
          <a:noFill/>
        </p:spPr>
        <p:txBody>
          <a:bodyPr wrap="none" rtlCol="0">
            <a:spAutoFit/>
          </a:bodyPr>
          <a:lstStyle/>
          <a:p>
            <a:r>
              <a:rPr lang="nl-BE" sz="4800">
                <a:solidFill>
                  <a:schemeClr val="bg1"/>
                </a:solidFill>
              </a:rPr>
              <a:t>JA</a:t>
            </a:r>
          </a:p>
        </p:txBody>
      </p:sp>
      <p:sp>
        <p:nvSpPr>
          <p:cNvPr id="9" name="Tekstvak 8"/>
          <p:cNvSpPr txBox="1"/>
          <p:nvPr/>
        </p:nvSpPr>
        <p:spPr>
          <a:xfrm>
            <a:off x="2951948" y="2725950"/>
            <a:ext cx="1184940" cy="830997"/>
          </a:xfrm>
          <a:prstGeom prst="rect">
            <a:avLst/>
          </a:prstGeom>
          <a:noFill/>
        </p:spPr>
        <p:txBody>
          <a:bodyPr wrap="none" rtlCol="0">
            <a:spAutoFit/>
          </a:bodyPr>
          <a:lstStyle/>
          <a:p>
            <a:r>
              <a:rPr lang="nl-BE" sz="4800" dirty="0">
                <a:solidFill>
                  <a:schemeClr val="bg1"/>
                </a:solidFill>
              </a:rPr>
              <a:t>NEE</a:t>
            </a:r>
          </a:p>
        </p:txBody>
      </p:sp>
    </p:spTree>
    <p:extLst>
      <p:ext uri="{BB962C8B-B14F-4D97-AF65-F5344CB8AC3E}">
        <p14:creationId xmlns:p14="http://schemas.microsoft.com/office/powerpoint/2010/main" val="1440939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raagteken popart 10423625 Vectorkunst bij Vecteezy"/>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3021" y1="61510" x2="33021" y2="61510"/>
                        <a14:foregroundMark x1="33021" y1="58802" x2="27552" y2="43750"/>
                        <a14:foregroundMark x1="57604" y1="76563" x2="65833" y2="58802"/>
                        <a14:foregroundMark x1="54896" y1="73854" x2="38490" y2="49219"/>
                      </a14:backgroundRemoval>
                    </a14:imgEffect>
                  </a14:imgLayer>
                </a14:imgProps>
              </a:ext>
              <a:ext uri="{28A0092B-C50C-407E-A947-70E740481C1C}">
                <a14:useLocalDpi xmlns:a14="http://schemas.microsoft.com/office/drawing/2010/main" val="0"/>
              </a:ext>
            </a:extLst>
          </a:blip>
          <a:srcRect/>
          <a:stretch>
            <a:fillRect/>
          </a:stretch>
        </p:blipFill>
        <p:spPr bwMode="auto">
          <a:xfrm>
            <a:off x="4552149" y="1638300"/>
            <a:ext cx="2923315" cy="2923315"/>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 7"/>
          <p:cNvSpPr/>
          <p:nvPr/>
        </p:nvSpPr>
        <p:spPr>
          <a:xfrm>
            <a:off x="2188208" y="4238535"/>
            <a:ext cx="7956024" cy="954107"/>
          </a:xfrm>
          <a:prstGeom prst="rect">
            <a:avLst/>
          </a:prstGeom>
        </p:spPr>
        <p:txBody>
          <a:bodyPr wrap="none">
            <a:spAutoFit/>
          </a:bodyPr>
          <a:lstStyle/>
          <a:p>
            <a:pPr algn="ctr"/>
            <a:r>
              <a:rPr lang="nl-BE" sz="2800" dirty="0">
                <a:solidFill>
                  <a:srgbClr val="21879D"/>
                </a:solidFill>
                <a:latin typeface="Nunito" pitchFamily="2" charset="0"/>
              </a:rPr>
              <a:t>Een verzorgende heeft minder oog voor de</a:t>
            </a:r>
          </a:p>
          <a:p>
            <a:pPr algn="ctr"/>
            <a:r>
              <a:rPr lang="nl-BE" sz="2800" dirty="0">
                <a:solidFill>
                  <a:srgbClr val="21879D"/>
                </a:solidFill>
                <a:latin typeface="Nunito" pitchFamily="2" charset="0"/>
              </a:rPr>
              <a:t>emotionele en psychologische zorg van klanten?</a:t>
            </a:r>
          </a:p>
        </p:txBody>
      </p:sp>
      <p:sp>
        <p:nvSpPr>
          <p:cNvPr id="2" name="Titel 1"/>
          <p:cNvSpPr>
            <a:spLocks noGrp="1"/>
          </p:cNvSpPr>
          <p:nvPr>
            <p:ph type="title"/>
          </p:nvPr>
        </p:nvSpPr>
        <p:spPr/>
        <p:txBody>
          <a:bodyPr/>
          <a:lstStyle/>
          <a:p>
            <a:r>
              <a:rPr lang="nl-BE" dirty="0">
                <a:latin typeface="Nunito" pitchFamily="2" charset="0"/>
              </a:rPr>
              <a:t>Stelling 4</a:t>
            </a:r>
          </a:p>
        </p:txBody>
      </p:sp>
      <p:sp>
        <p:nvSpPr>
          <p:cNvPr id="4" name="Vijfhoek 3"/>
          <p:cNvSpPr/>
          <p:nvPr/>
        </p:nvSpPr>
        <p:spPr>
          <a:xfrm>
            <a:off x="7315200" y="2590800"/>
            <a:ext cx="2438400" cy="1143000"/>
          </a:xfrm>
          <a:prstGeom prst="homePlat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BE"/>
          </a:p>
        </p:txBody>
      </p:sp>
      <p:sp>
        <p:nvSpPr>
          <p:cNvPr id="7" name="Vijfhoek 6"/>
          <p:cNvSpPr/>
          <p:nvPr/>
        </p:nvSpPr>
        <p:spPr>
          <a:xfrm flipH="1">
            <a:off x="2113749" y="2590800"/>
            <a:ext cx="2438400" cy="1143000"/>
          </a:xfrm>
          <a:prstGeom prst="homePlate">
            <a:avLst/>
          </a:prstGeom>
          <a:solidFill>
            <a:srgbClr val="C00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BE"/>
          </a:p>
        </p:txBody>
      </p:sp>
      <p:sp>
        <p:nvSpPr>
          <p:cNvPr id="5" name="Tekstvak 4"/>
          <p:cNvSpPr txBox="1"/>
          <p:nvPr/>
        </p:nvSpPr>
        <p:spPr>
          <a:xfrm>
            <a:off x="8019208" y="2725950"/>
            <a:ext cx="725583" cy="830997"/>
          </a:xfrm>
          <a:prstGeom prst="rect">
            <a:avLst/>
          </a:prstGeom>
          <a:noFill/>
        </p:spPr>
        <p:txBody>
          <a:bodyPr wrap="none" rtlCol="0">
            <a:spAutoFit/>
          </a:bodyPr>
          <a:lstStyle/>
          <a:p>
            <a:r>
              <a:rPr lang="nl-BE" sz="4800">
                <a:solidFill>
                  <a:schemeClr val="bg1"/>
                </a:solidFill>
              </a:rPr>
              <a:t>JA</a:t>
            </a:r>
          </a:p>
        </p:txBody>
      </p:sp>
      <p:sp>
        <p:nvSpPr>
          <p:cNvPr id="9" name="Tekstvak 8"/>
          <p:cNvSpPr txBox="1"/>
          <p:nvPr/>
        </p:nvSpPr>
        <p:spPr>
          <a:xfrm>
            <a:off x="2951948" y="2725950"/>
            <a:ext cx="1184940" cy="830997"/>
          </a:xfrm>
          <a:prstGeom prst="rect">
            <a:avLst/>
          </a:prstGeom>
          <a:noFill/>
        </p:spPr>
        <p:txBody>
          <a:bodyPr wrap="none" rtlCol="0">
            <a:spAutoFit/>
          </a:bodyPr>
          <a:lstStyle/>
          <a:p>
            <a:r>
              <a:rPr lang="nl-BE" sz="4800" dirty="0">
                <a:solidFill>
                  <a:schemeClr val="bg1"/>
                </a:solidFill>
              </a:rPr>
              <a:t>NEE</a:t>
            </a:r>
          </a:p>
        </p:txBody>
      </p:sp>
      <p:sp>
        <p:nvSpPr>
          <p:cNvPr id="3" name="Pijl-links 18">
            <a:hlinkClick r:id="rId5" action="ppaction://hlinksldjump"/>
            <a:extLst>
              <a:ext uri="{FF2B5EF4-FFF2-40B4-BE49-F238E27FC236}">
                <a16:creationId xmlns:a16="http://schemas.microsoft.com/office/drawing/2014/main" id="{269ECAFD-BFBD-F464-42D3-BB19945D9ED0}"/>
              </a:ext>
            </a:extLst>
          </p:cNvPr>
          <p:cNvSpPr/>
          <p:nvPr/>
        </p:nvSpPr>
        <p:spPr>
          <a:xfrm flipH="1">
            <a:off x="11489748" y="297027"/>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Nunito" pitchFamily="2" charset="0"/>
            </a:endParaRPr>
          </a:p>
        </p:txBody>
      </p:sp>
    </p:spTree>
    <p:extLst>
      <p:ext uri="{BB962C8B-B14F-4D97-AF65-F5344CB8AC3E}">
        <p14:creationId xmlns:p14="http://schemas.microsoft.com/office/powerpoint/2010/main" val="398669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raagteken popart 10423625 Vectorkunst bij Vecteezy"/>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3021" y1="61510" x2="33021" y2="61510"/>
                        <a14:foregroundMark x1="33021" y1="58802" x2="27552" y2="43750"/>
                        <a14:foregroundMark x1="57604" y1="76563" x2="65833" y2="58802"/>
                        <a14:foregroundMark x1="54896" y1="73854" x2="38490" y2="49219"/>
                      </a14:backgroundRemoval>
                    </a14:imgEffect>
                  </a14:imgLayer>
                </a14:imgProps>
              </a:ext>
              <a:ext uri="{28A0092B-C50C-407E-A947-70E740481C1C}">
                <a14:useLocalDpi xmlns:a14="http://schemas.microsoft.com/office/drawing/2010/main" val="0"/>
              </a:ext>
            </a:extLst>
          </a:blip>
          <a:srcRect/>
          <a:stretch>
            <a:fillRect/>
          </a:stretch>
        </p:blipFill>
        <p:spPr bwMode="auto">
          <a:xfrm>
            <a:off x="4552149" y="0"/>
            <a:ext cx="2923315" cy="2923315"/>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 7"/>
          <p:cNvSpPr/>
          <p:nvPr/>
        </p:nvSpPr>
        <p:spPr>
          <a:xfrm>
            <a:off x="3966250" y="3023145"/>
            <a:ext cx="4259499" cy="1323439"/>
          </a:xfrm>
          <a:prstGeom prst="rect">
            <a:avLst/>
          </a:prstGeom>
        </p:spPr>
        <p:txBody>
          <a:bodyPr wrap="none">
            <a:spAutoFit/>
          </a:bodyPr>
          <a:lstStyle/>
          <a:p>
            <a:pPr algn="ctr"/>
            <a:r>
              <a:rPr lang="nl-BE" sz="4000" b="1" dirty="0">
                <a:solidFill>
                  <a:srgbClr val="EC7DB5"/>
                </a:solidFill>
                <a:latin typeface="Nunito" pitchFamily="2" charset="0"/>
              </a:rPr>
              <a:t>Dienstencheques</a:t>
            </a:r>
          </a:p>
          <a:p>
            <a:pPr algn="ctr"/>
            <a:r>
              <a:rPr lang="nl-BE" sz="4000" dirty="0">
                <a:solidFill>
                  <a:srgbClr val="21879D"/>
                </a:solidFill>
                <a:latin typeface="Nunito" pitchFamily="2" charset="0"/>
              </a:rPr>
              <a:t>stellingspel</a:t>
            </a:r>
          </a:p>
        </p:txBody>
      </p:sp>
    </p:spTree>
    <p:extLst>
      <p:ext uri="{BB962C8B-B14F-4D97-AF65-F5344CB8AC3E}">
        <p14:creationId xmlns:p14="http://schemas.microsoft.com/office/powerpoint/2010/main" val="6523564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raagteken popart 10423625 Vectorkunst bij Vecteezy"/>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3021" y1="61510" x2="33021" y2="61510"/>
                        <a14:foregroundMark x1="33021" y1="58802" x2="27552" y2="43750"/>
                        <a14:foregroundMark x1="57604" y1="76563" x2="65833" y2="58802"/>
                        <a14:foregroundMark x1="54896" y1="73854" x2="38490" y2="49219"/>
                      </a14:backgroundRemoval>
                    </a14:imgEffect>
                  </a14:imgLayer>
                </a14:imgProps>
              </a:ext>
              <a:ext uri="{28A0092B-C50C-407E-A947-70E740481C1C}">
                <a14:useLocalDpi xmlns:a14="http://schemas.microsoft.com/office/drawing/2010/main" val="0"/>
              </a:ext>
            </a:extLst>
          </a:blip>
          <a:srcRect/>
          <a:stretch>
            <a:fillRect/>
          </a:stretch>
        </p:blipFill>
        <p:spPr bwMode="auto">
          <a:xfrm>
            <a:off x="4552149" y="1638300"/>
            <a:ext cx="2923315" cy="2923315"/>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 7"/>
          <p:cNvSpPr/>
          <p:nvPr/>
        </p:nvSpPr>
        <p:spPr>
          <a:xfrm>
            <a:off x="1874503" y="4124235"/>
            <a:ext cx="8812028" cy="954107"/>
          </a:xfrm>
          <a:prstGeom prst="rect">
            <a:avLst/>
          </a:prstGeom>
        </p:spPr>
        <p:txBody>
          <a:bodyPr wrap="none" lIns="91440" tIns="45720" rIns="91440" bIns="45720" anchor="t">
            <a:spAutoFit/>
          </a:bodyPr>
          <a:lstStyle/>
          <a:p>
            <a:pPr algn="ctr"/>
            <a:r>
              <a:rPr lang="nl-BE" sz="2800" dirty="0">
                <a:solidFill>
                  <a:srgbClr val="21879D"/>
                </a:solidFill>
                <a:latin typeface="Nunito"/>
              </a:rPr>
              <a:t>Huishoudhulp dienstencheques helpt jonge gezinnen </a:t>
            </a:r>
            <a:endParaRPr lang="nl-NL"/>
          </a:p>
          <a:p>
            <a:pPr algn="ctr"/>
            <a:r>
              <a:rPr lang="nl-BE" sz="2800" dirty="0">
                <a:solidFill>
                  <a:srgbClr val="21879D"/>
                </a:solidFill>
                <a:latin typeface="Nunito"/>
              </a:rPr>
              <a:t>een balans te vinden tussen werk en privé?</a:t>
            </a:r>
            <a:endParaRPr lang="nl-BE" dirty="0"/>
          </a:p>
        </p:txBody>
      </p:sp>
      <p:sp>
        <p:nvSpPr>
          <p:cNvPr id="2" name="Titel 1"/>
          <p:cNvSpPr>
            <a:spLocks noGrp="1"/>
          </p:cNvSpPr>
          <p:nvPr>
            <p:ph type="title"/>
          </p:nvPr>
        </p:nvSpPr>
        <p:spPr/>
        <p:txBody>
          <a:bodyPr/>
          <a:lstStyle/>
          <a:p>
            <a:r>
              <a:rPr lang="nl-BE" dirty="0">
                <a:latin typeface="Nunito" pitchFamily="2" charset="0"/>
              </a:rPr>
              <a:t>Stelling 1</a:t>
            </a:r>
          </a:p>
        </p:txBody>
      </p:sp>
      <p:sp>
        <p:nvSpPr>
          <p:cNvPr id="4" name="Vijfhoek 3"/>
          <p:cNvSpPr/>
          <p:nvPr/>
        </p:nvSpPr>
        <p:spPr>
          <a:xfrm>
            <a:off x="7315200" y="2590800"/>
            <a:ext cx="2438400" cy="1143000"/>
          </a:xfrm>
          <a:prstGeom prst="homePlat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BE"/>
          </a:p>
        </p:txBody>
      </p:sp>
      <p:sp>
        <p:nvSpPr>
          <p:cNvPr id="7" name="Vijfhoek 6"/>
          <p:cNvSpPr/>
          <p:nvPr/>
        </p:nvSpPr>
        <p:spPr>
          <a:xfrm flipH="1">
            <a:off x="2113749" y="2590800"/>
            <a:ext cx="2438400" cy="1143000"/>
          </a:xfrm>
          <a:prstGeom prst="homePlate">
            <a:avLst/>
          </a:prstGeom>
          <a:solidFill>
            <a:srgbClr val="C00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BE"/>
          </a:p>
        </p:txBody>
      </p:sp>
      <p:sp>
        <p:nvSpPr>
          <p:cNvPr id="5" name="Tekstvak 4"/>
          <p:cNvSpPr txBox="1"/>
          <p:nvPr/>
        </p:nvSpPr>
        <p:spPr>
          <a:xfrm>
            <a:off x="8019208" y="2725950"/>
            <a:ext cx="725583" cy="830997"/>
          </a:xfrm>
          <a:prstGeom prst="rect">
            <a:avLst/>
          </a:prstGeom>
          <a:noFill/>
        </p:spPr>
        <p:txBody>
          <a:bodyPr wrap="none" rtlCol="0">
            <a:spAutoFit/>
          </a:bodyPr>
          <a:lstStyle/>
          <a:p>
            <a:r>
              <a:rPr lang="nl-BE" sz="4800">
                <a:solidFill>
                  <a:schemeClr val="bg1"/>
                </a:solidFill>
              </a:rPr>
              <a:t>JA</a:t>
            </a:r>
          </a:p>
        </p:txBody>
      </p:sp>
      <p:sp>
        <p:nvSpPr>
          <p:cNvPr id="9" name="Tekstvak 8"/>
          <p:cNvSpPr txBox="1"/>
          <p:nvPr/>
        </p:nvSpPr>
        <p:spPr>
          <a:xfrm>
            <a:off x="2951948" y="2725950"/>
            <a:ext cx="1184940" cy="830997"/>
          </a:xfrm>
          <a:prstGeom prst="rect">
            <a:avLst/>
          </a:prstGeom>
          <a:noFill/>
        </p:spPr>
        <p:txBody>
          <a:bodyPr wrap="none" rtlCol="0">
            <a:spAutoFit/>
          </a:bodyPr>
          <a:lstStyle/>
          <a:p>
            <a:r>
              <a:rPr lang="nl-BE" sz="4800" dirty="0">
                <a:solidFill>
                  <a:schemeClr val="bg1"/>
                </a:solidFill>
              </a:rPr>
              <a:t>NEE</a:t>
            </a:r>
          </a:p>
        </p:txBody>
      </p:sp>
    </p:spTree>
    <p:extLst>
      <p:ext uri="{BB962C8B-B14F-4D97-AF65-F5344CB8AC3E}">
        <p14:creationId xmlns:p14="http://schemas.microsoft.com/office/powerpoint/2010/main" val="19277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raagteken popart 10423625 Vectorkunst bij Vecteezy"/>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3021" y1="61510" x2="33021" y2="61510"/>
                        <a14:foregroundMark x1="33021" y1="58802" x2="27552" y2="43750"/>
                        <a14:foregroundMark x1="57604" y1="76563" x2="65833" y2="58802"/>
                        <a14:foregroundMark x1="54896" y1="73854" x2="38490" y2="49219"/>
                      </a14:backgroundRemoval>
                    </a14:imgEffect>
                  </a14:imgLayer>
                </a14:imgProps>
              </a:ext>
              <a:ext uri="{28A0092B-C50C-407E-A947-70E740481C1C}">
                <a14:useLocalDpi xmlns:a14="http://schemas.microsoft.com/office/drawing/2010/main" val="0"/>
              </a:ext>
            </a:extLst>
          </a:blip>
          <a:srcRect/>
          <a:stretch>
            <a:fillRect/>
          </a:stretch>
        </p:blipFill>
        <p:spPr bwMode="auto">
          <a:xfrm>
            <a:off x="4552149" y="1638300"/>
            <a:ext cx="2923315" cy="2923315"/>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 7"/>
          <p:cNvSpPr/>
          <p:nvPr/>
        </p:nvSpPr>
        <p:spPr>
          <a:xfrm>
            <a:off x="2629854" y="4238535"/>
            <a:ext cx="6610772" cy="954107"/>
          </a:xfrm>
          <a:prstGeom prst="rect">
            <a:avLst/>
          </a:prstGeom>
        </p:spPr>
        <p:txBody>
          <a:bodyPr wrap="square" lIns="91440" tIns="45720" rIns="91440" bIns="45720" anchor="t">
            <a:spAutoFit/>
          </a:bodyPr>
          <a:lstStyle/>
          <a:p>
            <a:pPr algn="ctr"/>
            <a:r>
              <a:rPr lang="nl-BE" sz="2800" dirty="0">
                <a:solidFill>
                  <a:srgbClr val="21879D"/>
                </a:solidFill>
                <a:latin typeface="Nunito"/>
              </a:rPr>
              <a:t>Als huishoudhulp dienstencheques </a:t>
            </a:r>
            <a:endParaRPr lang="nl-NL"/>
          </a:p>
          <a:p>
            <a:pPr algn="ctr"/>
            <a:r>
              <a:rPr lang="nl-BE" sz="2800" dirty="0">
                <a:solidFill>
                  <a:srgbClr val="21879D"/>
                </a:solidFill>
                <a:latin typeface="Nunito"/>
              </a:rPr>
              <a:t>heb je geen doorgroeimogelijkheden. </a:t>
            </a:r>
            <a:endParaRPr lang="nl-BE" dirty="0"/>
          </a:p>
        </p:txBody>
      </p:sp>
      <p:sp>
        <p:nvSpPr>
          <p:cNvPr id="2" name="Titel 1"/>
          <p:cNvSpPr>
            <a:spLocks noGrp="1"/>
          </p:cNvSpPr>
          <p:nvPr>
            <p:ph type="title"/>
          </p:nvPr>
        </p:nvSpPr>
        <p:spPr/>
        <p:txBody>
          <a:bodyPr/>
          <a:lstStyle/>
          <a:p>
            <a:r>
              <a:rPr lang="nl-BE" dirty="0">
                <a:latin typeface="Nunito" pitchFamily="2" charset="0"/>
              </a:rPr>
              <a:t>Stelling 2</a:t>
            </a:r>
          </a:p>
        </p:txBody>
      </p:sp>
      <p:sp>
        <p:nvSpPr>
          <p:cNvPr id="4" name="Vijfhoek 3"/>
          <p:cNvSpPr/>
          <p:nvPr/>
        </p:nvSpPr>
        <p:spPr>
          <a:xfrm>
            <a:off x="7315200" y="2590800"/>
            <a:ext cx="2438400" cy="1143000"/>
          </a:xfrm>
          <a:prstGeom prst="homePlat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BE"/>
          </a:p>
        </p:txBody>
      </p:sp>
      <p:sp>
        <p:nvSpPr>
          <p:cNvPr id="7" name="Vijfhoek 6"/>
          <p:cNvSpPr/>
          <p:nvPr/>
        </p:nvSpPr>
        <p:spPr>
          <a:xfrm flipH="1">
            <a:off x="2113749" y="2590800"/>
            <a:ext cx="2438400" cy="1143000"/>
          </a:xfrm>
          <a:prstGeom prst="homePlate">
            <a:avLst/>
          </a:prstGeom>
          <a:solidFill>
            <a:srgbClr val="C00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BE"/>
          </a:p>
        </p:txBody>
      </p:sp>
      <p:sp>
        <p:nvSpPr>
          <p:cNvPr id="5" name="Tekstvak 4"/>
          <p:cNvSpPr txBox="1"/>
          <p:nvPr/>
        </p:nvSpPr>
        <p:spPr>
          <a:xfrm>
            <a:off x="8019208" y="2725950"/>
            <a:ext cx="725583" cy="830997"/>
          </a:xfrm>
          <a:prstGeom prst="rect">
            <a:avLst/>
          </a:prstGeom>
          <a:noFill/>
        </p:spPr>
        <p:txBody>
          <a:bodyPr wrap="none" rtlCol="0">
            <a:spAutoFit/>
          </a:bodyPr>
          <a:lstStyle/>
          <a:p>
            <a:r>
              <a:rPr lang="nl-BE" sz="4800">
                <a:solidFill>
                  <a:schemeClr val="bg1"/>
                </a:solidFill>
              </a:rPr>
              <a:t>JA</a:t>
            </a:r>
          </a:p>
        </p:txBody>
      </p:sp>
      <p:sp>
        <p:nvSpPr>
          <p:cNvPr id="9" name="Tekstvak 8"/>
          <p:cNvSpPr txBox="1"/>
          <p:nvPr/>
        </p:nvSpPr>
        <p:spPr>
          <a:xfrm>
            <a:off x="2951948" y="2725950"/>
            <a:ext cx="1184940" cy="830997"/>
          </a:xfrm>
          <a:prstGeom prst="rect">
            <a:avLst/>
          </a:prstGeom>
          <a:noFill/>
        </p:spPr>
        <p:txBody>
          <a:bodyPr wrap="none" rtlCol="0">
            <a:spAutoFit/>
          </a:bodyPr>
          <a:lstStyle/>
          <a:p>
            <a:r>
              <a:rPr lang="nl-BE" sz="4800" dirty="0">
                <a:solidFill>
                  <a:schemeClr val="bg1"/>
                </a:solidFill>
              </a:rPr>
              <a:t>NEE</a:t>
            </a:r>
          </a:p>
        </p:txBody>
      </p:sp>
    </p:spTree>
    <p:extLst>
      <p:ext uri="{BB962C8B-B14F-4D97-AF65-F5344CB8AC3E}">
        <p14:creationId xmlns:p14="http://schemas.microsoft.com/office/powerpoint/2010/main" val="3571479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raagteken popart 10423625 Vectorkunst bij Vecteezy"/>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3021" y1="61510" x2="33021" y2="61510"/>
                        <a14:foregroundMark x1="33021" y1="58802" x2="27552" y2="43750"/>
                        <a14:foregroundMark x1="57604" y1="76563" x2="65833" y2="58802"/>
                        <a14:foregroundMark x1="54896" y1="73854" x2="38490" y2="49219"/>
                      </a14:backgroundRemoval>
                    </a14:imgEffect>
                  </a14:imgLayer>
                </a14:imgProps>
              </a:ext>
              <a:ext uri="{28A0092B-C50C-407E-A947-70E740481C1C}">
                <a14:useLocalDpi xmlns:a14="http://schemas.microsoft.com/office/drawing/2010/main" val="0"/>
              </a:ext>
            </a:extLst>
          </a:blip>
          <a:srcRect/>
          <a:stretch>
            <a:fillRect/>
          </a:stretch>
        </p:blipFill>
        <p:spPr bwMode="auto">
          <a:xfrm>
            <a:off x="4552149" y="1638300"/>
            <a:ext cx="2923315" cy="2923315"/>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 7"/>
          <p:cNvSpPr/>
          <p:nvPr/>
        </p:nvSpPr>
        <p:spPr>
          <a:xfrm>
            <a:off x="1012886" y="4238535"/>
            <a:ext cx="10535256" cy="954107"/>
          </a:xfrm>
          <a:prstGeom prst="rect">
            <a:avLst/>
          </a:prstGeom>
        </p:spPr>
        <p:txBody>
          <a:bodyPr wrap="none" lIns="91440" tIns="45720" rIns="91440" bIns="45720" anchor="t">
            <a:spAutoFit/>
          </a:bodyPr>
          <a:lstStyle/>
          <a:p>
            <a:pPr algn="ctr"/>
            <a:r>
              <a:rPr lang="nl-BE" sz="2800" dirty="0">
                <a:solidFill>
                  <a:srgbClr val="21879D"/>
                </a:solidFill>
                <a:latin typeface="Nunito"/>
              </a:rPr>
              <a:t>Huishoudhulpen dienstencheques hebben een positieve invloed </a:t>
            </a:r>
            <a:endParaRPr lang="nl-NL" dirty="0"/>
          </a:p>
          <a:p>
            <a:pPr algn="ctr"/>
            <a:r>
              <a:rPr lang="nl-BE" sz="2800" dirty="0">
                <a:solidFill>
                  <a:srgbClr val="21879D"/>
                </a:solidFill>
                <a:latin typeface="Nunito"/>
              </a:rPr>
              <a:t>op de kwaliteit van leven van klanten?</a:t>
            </a:r>
            <a:endParaRPr lang="nl-BE" dirty="0">
              <a:latin typeface="Nunito"/>
            </a:endParaRPr>
          </a:p>
        </p:txBody>
      </p:sp>
      <p:sp>
        <p:nvSpPr>
          <p:cNvPr id="2" name="Titel 1"/>
          <p:cNvSpPr>
            <a:spLocks noGrp="1"/>
          </p:cNvSpPr>
          <p:nvPr>
            <p:ph type="title"/>
          </p:nvPr>
        </p:nvSpPr>
        <p:spPr/>
        <p:txBody>
          <a:bodyPr/>
          <a:lstStyle/>
          <a:p>
            <a:r>
              <a:rPr lang="nl-BE" dirty="0">
                <a:latin typeface="Nunito" pitchFamily="2" charset="0"/>
              </a:rPr>
              <a:t>Stelling 3</a:t>
            </a:r>
          </a:p>
        </p:txBody>
      </p:sp>
      <p:sp>
        <p:nvSpPr>
          <p:cNvPr id="4" name="Vijfhoek 3"/>
          <p:cNvSpPr/>
          <p:nvPr/>
        </p:nvSpPr>
        <p:spPr>
          <a:xfrm>
            <a:off x="7315200" y="2590800"/>
            <a:ext cx="2438400" cy="1143000"/>
          </a:xfrm>
          <a:prstGeom prst="homePlat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BE"/>
          </a:p>
        </p:txBody>
      </p:sp>
      <p:sp>
        <p:nvSpPr>
          <p:cNvPr id="7" name="Vijfhoek 6"/>
          <p:cNvSpPr/>
          <p:nvPr/>
        </p:nvSpPr>
        <p:spPr>
          <a:xfrm flipH="1">
            <a:off x="2113749" y="2590800"/>
            <a:ext cx="2438400" cy="1143000"/>
          </a:xfrm>
          <a:prstGeom prst="homePlate">
            <a:avLst/>
          </a:prstGeom>
          <a:solidFill>
            <a:srgbClr val="C00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BE"/>
          </a:p>
        </p:txBody>
      </p:sp>
      <p:sp>
        <p:nvSpPr>
          <p:cNvPr id="5" name="Tekstvak 4"/>
          <p:cNvSpPr txBox="1"/>
          <p:nvPr/>
        </p:nvSpPr>
        <p:spPr>
          <a:xfrm>
            <a:off x="8019208" y="2725950"/>
            <a:ext cx="725583" cy="830997"/>
          </a:xfrm>
          <a:prstGeom prst="rect">
            <a:avLst/>
          </a:prstGeom>
          <a:noFill/>
        </p:spPr>
        <p:txBody>
          <a:bodyPr wrap="none" rtlCol="0">
            <a:spAutoFit/>
          </a:bodyPr>
          <a:lstStyle/>
          <a:p>
            <a:r>
              <a:rPr lang="nl-BE" sz="4800">
                <a:solidFill>
                  <a:schemeClr val="bg1"/>
                </a:solidFill>
              </a:rPr>
              <a:t>JA</a:t>
            </a:r>
          </a:p>
        </p:txBody>
      </p:sp>
      <p:sp>
        <p:nvSpPr>
          <p:cNvPr id="9" name="Tekstvak 8"/>
          <p:cNvSpPr txBox="1"/>
          <p:nvPr/>
        </p:nvSpPr>
        <p:spPr>
          <a:xfrm>
            <a:off x="2951948" y="2725950"/>
            <a:ext cx="1184940" cy="830997"/>
          </a:xfrm>
          <a:prstGeom prst="rect">
            <a:avLst/>
          </a:prstGeom>
          <a:noFill/>
        </p:spPr>
        <p:txBody>
          <a:bodyPr wrap="none" rtlCol="0">
            <a:spAutoFit/>
          </a:bodyPr>
          <a:lstStyle/>
          <a:p>
            <a:r>
              <a:rPr lang="nl-BE" sz="4800" dirty="0">
                <a:solidFill>
                  <a:schemeClr val="bg1"/>
                </a:solidFill>
              </a:rPr>
              <a:t>NEE</a:t>
            </a:r>
          </a:p>
        </p:txBody>
      </p:sp>
    </p:spTree>
    <p:extLst>
      <p:ext uri="{BB962C8B-B14F-4D97-AF65-F5344CB8AC3E}">
        <p14:creationId xmlns:p14="http://schemas.microsoft.com/office/powerpoint/2010/main" val="1731273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raagteken popart 10423625 Vectorkunst bij Vecteezy"/>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3021" y1="61510" x2="33021" y2="61510"/>
                        <a14:foregroundMark x1="33021" y1="58802" x2="27552" y2="43750"/>
                        <a14:foregroundMark x1="57604" y1="76563" x2="65833" y2="58802"/>
                        <a14:foregroundMark x1="54896" y1="73854" x2="38490" y2="49219"/>
                      </a14:backgroundRemoval>
                    </a14:imgEffect>
                  </a14:imgLayer>
                </a14:imgProps>
              </a:ext>
              <a:ext uri="{28A0092B-C50C-407E-A947-70E740481C1C}">
                <a14:useLocalDpi xmlns:a14="http://schemas.microsoft.com/office/drawing/2010/main" val="0"/>
              </a:ext>
            </a:extLst>
          </a:blip>
          <a:srcRect/>
          <a:stretch>
            <a:fillRect/>
          </a:stretch>
        </p:blipFill>
        <p:spPr bwMode="auto">
          <a:xfrm>
            <a:off x="4552149" y="1638300"/>
            <a:ext cx="2923315" cy="2923315"/>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 7"/>
          <p:cNvSpPr/>
          <p:nvPr/>
        </p:nvSpPr>
        <p:spPr>
          <a:xfrm>
            <a:off x="1754601" y="4238535"/>
            <a:ext cx="8823249" cy="954107"/>
          </a:xfrm>
          <a:prstGeom prst="rect">
            <a:avLst/>
          </a:prstGeom>
        </p:spPr>
        <p:txBody>
          <a:bodyPr wrap="none" lIns="91440" tIns="45720" rIns="91440" bIns="45720" anchor="t">
            <a:spAutoFit/>
          </a:bodyPr>
          <a:lstStyle/>
          <a:p>
            <a:pPr algn="ctr"/>
            <a:r>
              <a:rPr lang="nl-BE" sz="2800" dirty="0">
                <a:solidFill>
                  <a:srgbClr val="21879D"/>
                </a:solidFill>
                <a:latin typeface="Nunito"/>
              </a:rPr>
              <a:t>Een huishoudhulp voert de gevraagde taken uit en </a:t>
            </a:r>
            <a:endParaRPr lang="nl-NL" dirty="0"/>
          </a:p>
          <a:p>
            <a:pPr algn="ctr"/>
            <a:r>
              <a:rPr lang="nl-BE" sz="2800" dirty="0">
                <a:solidFill>
                  <a:srgbClr val="21879D"/>
                </a:solidFill>
                <a:latin typeface="Nunito"/>
              </a:rPr>
              <a:t>houd hierbij geen rekening met de noden van de klant.</a:t>
            </a:r>
            <a:endParaRPr lang="nl-BE" dirty="0"/>
          </a:p>
        </p:txBody>
      </p:sp>
      <p:sp>
        <p:nvSpPr>
          <p:cNvPr id="2" name="Titel 1"/>
          <p:cNvSpPr>
            <a:spLocks noGrp="1"/>
          </p:cNvSpPr>
          <p:nvPr>
            <p:ph type="title"/>
          </p:nvPr>
        </p:nvSpPr>
        <p:spPr/>
        <p:txBody>
          <a:bodyPr/>
          <a:lstStyle/>
          <a:p>
            <a:r>
              <a:rPr lang="nl-BE" dirty="0">
                <a:latin typeface="Nunito" pitchFamily="2" charset="0"/>
              </a:rPr>
              <a:t>Stelling 4</a:t>
            </a:r>
          </a:p>
        </p:txBody>
      </p:sp>
      <p:sp>
        <p:nvSpPr>
          <p:cNvPr id="4" name="Vijfhoek 3"/>
          <p:cNvSpPr/>
          <p:nvPr/>
        </p:nvSpPr>
        <p:spPr>
          <a:xfrm>
            <a:off x="7315200" y="2590800"/>
            <a:ext cx="2438400" cy="1143000"/>
          </a:xfrm>
          <a:prstGeom prst="homePlat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BE"/>
          </a:p>
        </p:txBody>
      </p:sp>
      <p:sp>
        <p:nvSpPr>
          <p:cNvPr id="7" name="Vijfhoek 6"/>
          <p:cNvSpPr/>
          <p:nvPr/>
        </p:nvSpPr>
        <p:spPr>
          <a:xfrm flipH="1">
            <a:off x="2113749" y="2590800"/>
            <a:ext cx="2438400" cy="1143000"/>
          </a:xfrm>
          <a:prstGeom prst="homePlate">
            <a:avLst/>
          </a:prstGeom>
          <a:solidFill>
            <a:srgbClr val="C00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BE"/>
          </a:p>
        </p:txBody>
      </p:sp>
      <p:sp>
        <p:nvSpPr>
          <p:cNvPr id="5" name="Tekstvak 4"/>
          <p:cNvSpPr txBox="1"/>
          <p:nvPr/>
        </p:nvSpPr>
        <p:spPr>
          <a:xfrm>
            <a:off x="8019208" y="2725950"/>
            <a:ext cx="725583" cy="830997"/>
          </a:xfrm>
          <a:prstGeom prst="rect">
            <a:avLst/>
          </a:prstGeom>
          <a:noFill/>
        </p:spPr>
        <p:txBody>
          <a:bodyPr wrap="none" rtlCol="0">
            <a:spAutoFit/>
          </a:bodyPr>
          <a:lstStyle/>
          <a:p>
            <a:r>
              <a:rPr lang="nl-BE" sz="4800">
                <a:solidFill>
                  <a:schemeClr val="bg1"/>
                </a:solidFill>
              </a:rPr>
              <a:t>JA</a:t>
            </a:r>
          </a:p>
        </p:txBody>
      </p:sp>
      <p:sp>
        <p:nvSpPr>
          <p:cNvPr id="9" name="Tekstvak 8"/>
          <p:cNvSpPr txBox="1"/>
          <p:nvPr/>
        </p:nvSpPr>
        <p:spPr>
          <a:xfrm>
            <a:off x="2951948" y="2725950"/>
            <a:ext cx="1184940" cy="830997"/>
          </a:xfrm>
          <a:prstGeom prst="rect">
            <a:avLst/>
          </a:prstGeom>
          <a:noFill/>
        </p:spPr>
        <p:txBody>
          <a:bodyPr wrap="none" rtlCol="0">
            <a:spAutoFit/>
          </a:bodyPr>
          <a:lstStyle/>
          <a:p>
            <a:r>
              <a:rPr lang="nl-BE" sz="4800" dirty="0">
                <a:solidFill>
                  <a:schemeClr val="bg1"/>
                </a:solidFill>
              </a:rPr>
              <a:t>NEE</a:t>
            </a:r>
          </a:p>
        </p:txBody>
      </p:sp>
      <p:sp>
        <p:nvSpPr>
          <p:cNvPr id="3" name="Pijl-links 18">
            <a:hlinkClick r:id="rId5" action="ppaction://hlinksldjump"/>
            <a:extLst>
              <a:ext uri="{FF2B5EF4-FFF2-40B4-BE49-F238E27FC236}">
                <a16:creationId xmlns:a16="http://schemas.microsoft.com/office/drawing/2014/main" id="{69386153-A5A0-2A4C-CABE-A91418923580}"/>
              </a:ext>
            </a:extLst>
          </p:cNvPr>
          <p:cNvSpPr/>
          <p:nvPr/>
        </p:nvSpPr>
        <p:spPr>
          <a:xfrm flipH="1">
            <a:off x="11489748" y="297027"/>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Nunito" pitchFamily="2" charset="0"/>
            </a:endParaRPr>
          </a:p>
        </p:txBody>
      </p:sp>
    </p:spTree>
    <p:extLst>
      <p:ext uri="{BB962C8B-B14F-4D97-AF65-F5344CB8AC3E}">
        <p14:creationId xmlns:p14="http://schemas.microsoft.com/office/powerpoint/2010/main" val="3343242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2000" y="434657"/>
            <a:ext cx="10515600" cy="1325563"/>
          </a:xfrm>
        </p:spPr>
        <p:txBody>
          <a:bodyPr>
            <a:normAutofit/>
          </a:bodyPr>
          <a:lstStyle/>
          <a:p>
            <a:r>
              <a:rPr lang="nl-BE" sz="3200" b="1" spc="-85" dirty="0">
                <a:solidFill>
                  <a:srgbClr val="EB4D96"/>
                </a:solidFill>
                <a:latin typeface="Nunito ExtraBold"/>
                <a:ea typeface="+mn-ea"/>
                <a:cs typeface="Tahoma"/>
              </a:rPr>
              <a:t>Getuigenis Elke</a:t>
            </a:r>
            <a:br>
              <a:rPr lang="nl-BE" sz="3200" b="1" spc="-85" dirty="0">
                <a:solidFill>
                  <a:srgbClr val="EB4D96"/>
                </a:solidFill>
                <a:latin typeface="Nunito ExtraBold"/>
                <a:ea typeface="+mn-ea"/>
                <a:cs typeface="Tahoma"/>
              </a:rPr>
            </a:br>
            <a:r>
              <a:rPr lang="nl-BE" sz="1800" b="1" spc="-85" dirty="0">
                <a:solidFill>
                  <a:schemeClr val="tx1">
                    <a:lumMod val="65000"/>
                    <a:lumOff val="35000"/>
                  </a:schemeClr>
                </a:solidFill>
                <a:latin typeface="Nunito ExtraBold"/>
                <a:ea typeface="+mn-ea"/>
                <a:cs typeface="Tahoma"/>
              </a:rPr>
              <a:t>Internetverbinding noodzakelijk</a:t>
            </a:r>
            <a:br>
              <a:rPr lang="nl-BE" sz="3200" b="1" spc="-85" dirty="0">
                <a:latin typeface="Nunito ExtraBold"/>
                <a:ea typeface="+mn-ea"/>
                <a:cs typeface="Tahoma"/>
              </a:rPr>
            </a:br>
            <a:endParaRPr lang="nl-BE" sz="1400" dirty="0">
              <a:solidFill>
                <a:srgbClr val="000000"/>
              </a:solidFill>
              <a:latin typeface="Calibri Light"/>
              <a:ea typeface="+mn-ea"/>
              <a:cs typeface="Calibri Light"/>
            </a:endParaRPr>
          </a:p>
        </p:txBody>
      </p:sp>
      <p:pic>
        <p:nvPicPr>
          <p:cNvPr id="5" name="ra9o_6KwryM"/>
          <p:cNvPicPr>
            <a:picLocks noRot="1" noChangeAspect="1"/>
          </p:cNvPicPr>
          <p:nvPr>
            <a:videoFile r:link="rId1"/>
          </p:nvPr>
        </p:nvPicPr>
        <p:blipFill>
          <a:blip r:embed="rId4"/>
          <a:stretch>
            <a:fillRect/>
          </a:stretch>
        </p:blipFill>
        <p:spPr>
          <a:xfrm>
            <a:off x="2362200" y="1760220"/>
            <a:ext cx="7020560" cy="4549140"/>
          </a:xfrm>
          <a:prstGeom prst="rect">
            <a:avLst/>
          </a:prstGeom>
        </p:spPr>
      </p:pic>
    </p:spTree>
    <p:extLst>
      <p:ext uri="{BB962C8B-B14F-4D97-AF65-F5344CB8AC3E}">
        <p14:creationId xmlns:p14="http://schemas.microsoft.com/office/powerpoint/2010/main" val="1860094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 group of people in clothing&#10;&#10;Description automatically generated with medium confidence"/>
          <p:cNvPicPr>
            <a:picLocks noChangeAspect="1" noChangeArrowheads="1"/>
          </p:cNvPicPr>
          <p:nvPr/>
        </p:nvPicPr>
        <p:blipFill rotWithShape="1">
          <a:blip r:embed="rId3">
            <a:extLst>
              <a:ext uri="{28A0092B-C50C-407E-A947-70E740481C1C}">
                <a14:useLocalDpi xmlns:a14="http://schemas.microsoft.com/office/drawing/2010/main" val="0"/>
              </a:ext>
            </a:extLst>
          </a:blip>
          <a:srcRect l="91488"/>
          <a:stretch/>
        </p:blipFill>
        <p:spPr bwMode="auto">
          <a:xfrm flipH="1">
            <a:off x="0" y="-11784"/>
            <a:ext cx="485480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10"/>
          <p:cNvSpPr txBox="1"/>
          <p:nvPr/>
        </p:nvSpPr>
        <p:spPr>
          <a:xfrm>
            <a:off x="659090" y="2012255"/>
            <a:ext cx="3922716" cy="1254189"/>
          </a:xfrm>
          <a:prstGeom prst="rect">
            <a:avLst/>
          </a:prstGeom>
        </p:spPr>
        <p:txBody>
          <a:bodyPr vert="horz" wrap="square" lIns="0" tIns="22860" rIns="0" bIns="0" rtlCol="0">
            <a:spAutoFit/>
          </a:bodyPr>
          <a:lstStyle/>
          <a:p>
            <a:pPr marL="12700" marR="5080">
              <a:spcBef>
                <a:spcPts val="180"/>
              </a:spcBef>
            </a:pPr>
            <a:r>
              <a:rPr sz="4000" b="1" spc="-85" dirty="0" err="1">
                <a:solidFill>
                  <a:srgbClr val="EB4D96"/>
                </a:solidFill>
                <a:latin typeface="Nunito ExtraBold" pitchFamily="2" charset="0"/>
                <a:cs typeface="Tahoma"/>
              </a:rPr>
              <a:t>Same</a:t>
            </a:r>
            <a:r>
              <a:rPr sz="4000" b="1" spc="-65" dirty="0" err="1">
                <a:solidFill>
                  <a:srgbClr val="EB4D96"/>
                </a:solidFill>
                <a:latin typeface="Nunito ExtraBold" pitchFamily="2" charset="0"/>
                <a:cs typeface="Tahoma"/>
              </a:rPr>
              <a:t>n</a:t>
            </a:r>
            <a:r>
              <a:rPr sz="4000" b="1" spc="-55" dirty="0">
                <a:solidFill>
                  <a:srgbClr val="EB4D96"/>
                </a:solidFill>
                <a:latin typeface="Nunito ExtraBold" pitchFamily="2" charset="0"/>
                <a:cs typeface="Tahoma"/>
              </a:rPr>
              <a:t> </a:t>
            </a:r>
            <a:r>
              <a:rPr sz="4000" b="1" spc="-125" dirty="0">
                <a:solidFill>
                  <a:srgbClr val="EB4D96"/>
                </a:solidFill>
                <a:latin typeface="Nunito ExtraBold" pitchFamily="2" charset="0"/>
                <a:cs typeface="Tahoma"/>
              </a:rPr>
              <a:t>make</a:t>
            </a:r>
            <a:r>
              <a:rPr sz="4000" b="1" spc="-95" dirty="0">
                <a:solidFill>
                  <a:srgbClr val="EB4D96"/>
                </a:solidFill>
                <a:latin typeface="Nunito ExtraBold" pitchFamily="2" charset="0"/>
                <a:cs typeface="Tahoma"/>
              </a:rPr>
              <a:t>n</a:t>
            </a:r>
            <a:r>
              <a:rPr sz="4000" b="1" spc="-55" dirty="0">
                <a:solidFill>
                  <a:srgbClr val="EB4D96"/>
                </a:solidFill>
                <a:latin typeface="Nunito ExtraBold" pitchFamily="2" charset="0"/>
                <a:cs typeface="Tahoma"/>
              </a:rPr>
              <a:t> </a:t>
            </a:r>
            <a:r>
              <a:rPr sz="4000" b="1" spc="-85" dirty="0">
                <a:solidFill>
                  <a:srgbClr val="EB4D96"/>
                </a:solidFill>
                <a:latin typeface="Nunito ExtraBold" pitchFamily="2" charset="0"/>
                <a:cs typeface="Tahoma"/>
              </a:rPr>
              <a:t>we </a:t>
            </a:r>
            <a:r>
              <a:rPr sz="4000" b="1" spc="-110" dirty="0">
                <a:solidFill>
                  <a:srgbClr val="EB4D96"/>
                </a:solidFill>
                <a:latin typeface="Nunito ExtraBold" pitchFamily="2" charset="0"/>
                <a:cs typeface="Tahoma"/>
              </a:rPr>
              <a:t>he</a:t>
            </a:r>
            <a:r>
              <a:rPr sz="4000" b="1" spc="-60" dirty="0">
                <a:solidFill>
                  <a:srgbClr val="EB4D96"/>
                </a:solidFill>
                <a:latin typeface="Nunito ExtraBold" pitchFamily="2" charset="0"/>
                <a:cs typeface="Tahoma"/>
              </a:rPr>
              <a:t>t</a:t>
            </a:r>
            <a:r>
              <a:rPr sz="4000" b="1" spc="-55" dirty="0">
                <a:solidFill>
                  <a:srgbClr val="EB4D96"/>
                </a:solidFill>
                <a:latin typeface="Nunito ExtraBold" pitchFamily="2" charset="0"/>
                <a:cs typeface="Tahoma"/>
              </a:rPr>
              <a:t> </a:t>
            </a:r>
            <a:r>
              <a:rPr sz="4000" b="1" spc="-100" dirty="0" err="1">
                <a:solidFill>
                  <a:srgbClr val="EB4D96"/>
                </a:solidFill>
                <a:latin typeface="Nunito ExtraBold" pitchFamily="2" charset="0"/>
                <a:cs typeface="Tahoma"/>
              </a:rPr>
              <a:t>verschi</a:t>
            </a:r>
            <a:r>
              <a:rPr sz="4000" b="1" spc="-30" dirty="0" err="1">
                <a:solidFill>
                  <a:srgbClr val="EB4D96"/>
                </a:solidFill>
                <a:latin typeface="Nunito ExtraBold" pitchFamily="2" charset="0"/>
                <a:cs typeface="Tahoma"/>
              </a:rPr>
              <a:t>l</a:t>
            </a:r>
            <a:r>
              <a:rPr sz="4000" b="1" spc="-30" dirty="0">
                <a:solidFill>
                  <a:srgbClr val="EB4D96"/>
                </a:solidFill>
                <a:latin typeface="Nunito ExtraBold" pitchFamily="2" charset="0"/>
                <a:cs typeface="Tahoma"/>
              </a:rPr>
              <a:t>!</a:t>
            </a:r>
            <a:endParaRPr sz="4000" dirty="0">
              <a:solidFill>
                <a:srgbClr val="EB4D96"/>
              </a:solidFill>
              <a:latin typeface="Nunito ExtraBold" pitchFamily="2" charset="0"/>
              <a:cs typeface="Tahoma"/>
            </a:endParaRPr>
          </a:p>
        </p:txBody>
      </p:sp>
      <p:pic>
        <p:nvPicPr>
          <p:cNvPr id="1026" name="Picture 2" descr="A group of people in clothing&#10;&#10;Description automatically generated with medium confid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778374" y="-11784"/>
            <a:ext cx="74136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ep 6"/>
          <p:cNvGrpSpPr/>
          <p:nvPr/>
        </p:nvGrpSpPr>
        <p:grpSpPr>
          <a:xfrm>
            <a:off x="5932980" y="4905500"/>
            <a:ext cx="7810016" cy="794558"/>
            <a:chOff x="2888226" y="5157429"/>
            <a:chExt cx="11617865" cy="1181952"/>
          </a:xfrm>
        </p:grpSpPr>
        <p:sp>
          <p:nvSpPr>
            <p:cNvPr id="8" name="object 12"/>
            <p:cNvSpPr/>
            <p:nvPr/>
          </p:nvSpPr>
          <p:spPr>
            <a:xfrm rot="10800000">
              <a:off x="2888226" y="5157429"/>
              <a:ext cx="5983951" cy="1181952"/>
            </a:xfrm>
            <a:custGeom>
              <a:avLst/>
              <a:gdLst/>
              <a:ahLst/>
              <a:cxnLst/>
              <a:rect l="l" t="t" r="r" b="b"/>
              <a:pathLst>
                <a:path w="2970530" h="586740">
                  <a:moveTo>
                    <a:pt x="2676754" y="0"/>
                  </a:moveTo>
                  <a:lnTo>
                    <a:pt x="0" y="0"/>
                  </a:lnTo>
                  <a:lnTo>
                    <a:pt x="0" y="586486"/>
                  </a:lnTo>
                  <a:lnTo>
                    <a:pt x="2676754" y="586486"/>
                  </a:lnTo>
                  <a:lnTo>
                    <a:pt x="2724319" y="582647"/>
                  </a:lnTo>
                  <a:lnTo>
                    <a:pt x="2769441" y="571535"/>
                  </a:lnTo>
                  <a:lnTo>
                    <a:pt x="2811515" y="553754"/>
                  </a:lnTo>
                  <a:lnTo>
                    <a:pt x="2849939" y="529906"/>
                  </a:lnTo>
                  <a:lnTo>
                    <a:pt x="2884107" y="500595"/>
                  </a:lnTo>
                  <a:lnTo>
                    <a:pt x="2913418" y="466427"/>
                  </a:lnTo>
                  <a:lnTo>
                    <a:pt x="2937266" y="428003"/>
                  </a:lnTo>
                  <a:lnTo>
                    <a:pt x="2955047" y="385929"/>
                  </a:lnTo>
                  <a:lnTo>
                    <a:pt x="2966159" y="340807"/>
                  </a:lnTo>
                  <a:lnTo>
                    <a:pt x="2969997" y="293243"/>
                  </a:lnTo>
                  <a:lnTo>
                    <a:pt x="2966159" y="245678"/>
                  </a:lnTo>
                  <a:lnTo>
                    <a:pt x="2955047" y="200556"/>
                  </a:lnTo>
                  <a:lnTo>
                    <a:pt x="2937266" y="158482"/>
                  </a:lnTo>
                  <a:lnTo>
                    <a:pt x="2913418" y="120058"/>
                  </a:lnTo>
                  <a:lnTo>
                    <a:pt x="2884107" y="85890"/>
                  </a:lnTo>
                  <a:lnTo>
                    <a:pt x="2849939" y="56579"/>
                  </a:lnTo>
                  <a:lnTo>
                    <a:pt x="2811515" y="32731"/>
                  </a:lnTo>
                  <a:lnTo>
                    <a:pt x="2769441" y="14950"/>
                  </a:lnTo>
                  <a:lnTo>
                    <a:pt x="2724319" y="3838"/>
                  </a:lnTo>
                  <a:lnTo>
                    <a:pt x="2676754" y="0"/>
                  </a:lnTo>
                  <a:close/>
                </a:path>
              </a:pathLst>
            </a:custGeom>
            <a:solidFill>
              <a:srgbClr val="5EB3E4"/>
            </a:solidFill>
          </p:spPr>
          <p:txBody>
            <a:bodyPr wrap="square" lIns="0" tIns="0" rIns="0" bIns="0" rtlCol="0"/>
            <a:lstStyle/>
            <a:p>
              <a:endParaRPr/>
            </a:p>
          </p:txBody>
        </p:sp>
        <p:sp>
          <p:nvSpPr>
            <p:cNvPr id="9" name="Afgeronde rechthoek 8"/>
            <p:cNvSpPr/>
            <p:nvPr/>
          </p:nvSpPr>
          <p:spPr>
            <a:xfrm>
              <a:off x="8131104" y="5157429"/>
              <a:ext cx="6374987" cy="118195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p>
          </p:txBody>
        </p:sp>
        <p:pic>
          <p:nvPicPr>
            <p:cNvPr id="10" name="Afbeelding 9"/>
            <p:cNvPicPr>
              <a:picLocks noChangeAspect="1"/>
            </p:cNvPicPr>
            <p:nvPr/>
          </p:nvPicPr>
          <p:blipFill rotWithShape="1">
            <a:blip r:embed="rId4"/>
            <a:srcRect l="65220" t="79162" r="5699" b="8238"/>
            <a:stretch/>
          </p:blipFill>
          <p:spPr>
            <a:xfrm>
              <a:off x="8348750" y="5315511"/>
              <a:ext cx="3661915" cy="871470"/>
            </a:xfrm>
            <a:prstGeom prst="rect">
              <a:avLst/>
            </a:prstGeom>
          </p:spPr>
        </p:pic>
      </p:grpSp>
      <p:sp>
        <p:nvSpPr>
          <p:cNvPr id="11" name="object 15"/>
          <p:cNvSpPr txBox="1"/>
          <p:nvPr/>
        </p:nvSpPr>
        <p:spPr>
          <a:xfrm>
            <a:off x="6317573" y="5021394"/>
            <a:ext cx="4705668" cy="487313"/>
          </a:xfrm>
          <a:prstGeom prst="rect">
            <a:avLst/>
          </a:prstGeom>
        </p:spPr>
        <p:txBody>
          <a:bodyPr vert="horz" wrap="square" lIns="0" tIns="12700" rIns="0" bIns="0" rtlCol="0">
            <a:spAutoFit/>
          </a:bodyPr>
          <a:lstStyle/>
          <a:p>
            <a:pPr marL="12700">
              <a:spcBef>
                <a:spcPts val="100"/>
              </a:spcBef>
            </a:pPr>
            <a:r>
              <a:rPr lang="nl-BE" sz="1400" spc="25" dirty="0">
                <a:solidFill>
                  <a:schemeClr val="bg1"/>
                </a:solidFill>
                <a:latin typeface="Nunito" pitchFamily="2" charset="0"/>
                <a:cs typeface="Tahoma"/>
              </a:rPr>
              <a:t>Ontdek ons verhaal en onze jobs </a:t>
            </a:r>
            <a:r>
              <a:rPr sz="1400" spc="20" dirty="0">
                <a:solidFill>
                  <a:schemeClr val="bg1"/>
                </a:solidFill>
                <a:latin typeface="Nunito" pitchFamily="2" charset="0"/>
                <a:cs typeface="Tahoma"/>
              </a:rPr>
              <a:t>op</a:t>
            </a:r>
            <a:r>
              <a:rPr sz="1400" spc="-5" dirty="0">
                <a:solidFill>
                  <a:schemeClr val="bg1"/>
                </a:solidFill>
                <a:latin typeface="Nunito" pitchFamily="2" charset="0"/>
                <a:cs typeface="Tahoma"/>
              </a:rPr>
              <a:t> </a:t>
            </a:r>
            <a:endParaRPr lang="nl-BE" sz="1400" spc="-5" dirty="0">
              <a:solidFill>
                <a:schemeClr val="bg1"/>
              </a:solidFill>
              <a:latin typeface="Nunito" pitchFamily="2" charset="0"/>
              <a:cs typeface="Tahoma"/>
            </a:endParaRPr>
          </a:p>
          <a:p>
            <a:pPr marL="12700">
              <a:spcBef>
                <a:spcPts val="100"/>
              </a:spcBef>
            </a:pPr>
            <a:r>
              <a:rPr sz="1600" b="1" spc="-55" dirty="0">
                <a:solidFill>
                  <a:schemeClr val="bg1"/>
                </a:solidFill>
                <a:latin typeface="Nunito ExtraBold" pitchFamily="2" charset="0"/>
                <a:cs typeface="Tahoma"/>
              </a:rPr>
              <a:t>wijzijnfamiliehulp.be</a:t>
            </a:r>
            <a:endParaRPr sz="1600" dirty="0">
              <a:solidFill>
                <a:schemeClr val="bg1"/>
              </a:solidFill>
              <a:latin typeface="Nunito ExtraBold" pitchFamily="2" charset="0"/>
              <a:cs typeface="Tahoma"/>
            </a:endParaRPr>
          </a:p>
        </p:txBody>
      </p:sp>
      <p:sp>
        <p:nvSpPr>
          <p:cNvPr id="12" name="Ovaal 11">
            <a:hlinkClick r:id="rId5"/>
          </p:cNvPr>
          <p:cNvSpPr/>
          <p:nvPr/>
        </p:nvSpPr>
        <p:spPr>
          <a:xfrm>
            <a:off x="2040008" y="3483203"/>
            <a:ext cx="1187370" cy="1187370"/>
          </a:xfrm>
          <a:prstGeom prst="ellipse">
            <a:avLst/>
          </a:prstGeom>
          <a:solidFill>
            <a:srgbClr val="FFFFFF">
              <a:alpha val="38824"/>
            </a:srgb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Gelijkbenige driehoek 4"/>
          <p:cNvSpPr/>
          <p:nvPr/>
        </p:nvSpPr>
        <p:spPr>
          <a:xfrm rot="5400000">
            <a:off x="2388597" y="3949728"/>
            <a:ext cx="546754" cy="254320"/>
          </a:xfrm>
          <a:prstGeom prst="triangle">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885166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hthoek 18"/>
          <p:cNvSpPr/>
          <p:nvPr/>
        </p:nvSpPr>
        <p:spPr>
          <a:xfrm>
            <a:off x="4244940" y="2722611"/>
            <a:ext cx="7365471" cy="1785104"/>
          </a:xfrm>
          <a:prstGeom prst="rect">
            <a:avLst/>
          </a:prstGeom>
        </p:spPr>
        <p:txBody>
          <a:bodyPr wrap="square">
            <a:spAutoFit/>
          </a:bodyPr>
          <a:lstStyle/>
          <a:p>
            <a:pPr>
              <a:spcAft>
                <a:spcPts val="1200"/>
              </a:spcAft>
            </a:pPr>
            <a:r>
              <a:rPr lang="nl-BE" sz="2400" b="1" dirty="0">
                <a:solidFill>
                  <a:srgbClr val="EB4D96"/>
                </a:solidFill>
                <a:latin typeface="Nunito" pitchFamily="2" charset="0"/>
                <a:ea typeface="Arial" panose="020B0604020202020204" pitchFamily="34" charset="0"/>
                <a:cs typeface="Times New Roman" panose="02020603050405020304" pitchFamily="18" charset="0"/>
              </a:rPr>
              <a:t>Bij Familiehulp is iedereen welkom.</a:t>
            </a:r>
            <a:endParaRPr lang="nl-BE" sz="2400" dirty="0">
              <a:solidFill>
                <a:srgbClr val="EB4D96"/>
              </a:solidFill>
              <a:latin typeface="Nunito" pitchFamily="2" charset="0"/>
              <a:ea typeface="Arial" panose="020B0604020202020204" pitchFamily="34" charset="0"/>
              <a:cs typeface="Times New Roman" panose="02020603050405020304" pitchFamily="18" charset="0"/>
            </a:endParaRPr>
          </a:p>
          <a:p>
            <a:pPr>
              <a:spcAft>
                <a:spcPts val="1200"/>
              </a:spcAft>
            </a:pPr>
            <a:r>
              <a:rPr lang="nl-BE" sz="1400" dirty="0">
                <a:solidFill>
                  <a:srgbClr val="000000"/>
                </a:solidFill>
                <a:latin typeface="Nunito" pitchFamily="2" charset="0"/>
                <a:ea typeface="Arial" panose="020B0604020202020204" pitchFamily="34" charset="0"/>
                <a:cs typeface="Times New Roman" panose="02020603050405020304" pitchFamily="18" charset="0"/>
              </a:rPr>
              <a:t>Bij Familiehulp geloven we als #verschilmakers in een inclusieve werkomgeving:</a:t>
            </a:r>
          </a:p>
          <a:p>
            <a:pPr marL="285750" indent="-285750">
              <a:spcAft>
                <a:spcPts val="1200"/>
              </a:spcAft>
              <a:buFont typeface="Arial" panose="020B0604020202020204" pitchFamily="34" charset="0"/>
              <a:buChar char="•"/>
            </a:pPr>
            <a:r>
              <a:rPr lang="nl-BE" sz="1400" dirty="0">
                <a:solidFill>
                  <a:srgbClr val="000000"/>
                </a:solidFill>
                <a:latin typeface="Nunito" pitchFamily="2" charset="0"/>
                <a:ea typeface="Arial" panose="020B0604020202020204" pitchFamily="34" charset="0"/>
                <a:cs typeface="Times New Roman" panose="02020603050405020304" pitchFamily="18" charset="0"/>
              </a:rPr>
              <a:t>Diversiteit en gelijkwaardigheid staan centraal.</a:t>
            </a:r>
          </a:p>
          <a:p>
            <a:pPr marL="285750" indent="-285750">
              <a:spcAft>
                <a:spcPts val="1200"/>
              </a:spcAft>
              <a:buFont typeface="Arial" panose="020B0604020202020204" pitchFamily="34" charset="0"/>
              <a:buChar char="•"/>
            </a:pPr>
            <a:r>
              <a:rPr lang="nl-BE" sz="1400" dirty="0">
                <a:solidFill>
                  <a:srgbClr val="000000"/>
                </a:solidFill>
                <a:latin typeface="Nunito" pitchFamily="2" charset="0"/>
                <a:ea typeface="Arial" panose="020B0604020202020204" pitchFamily="34" charset="0"/>
                <a:cs typeface="Times New Roman" panose="02020603050405020304" pitchFamily="18" charset="0"/>
              </a:rPr>
              <a:t>Of je nu man of vrouw bent, jong of oud, met of zonder migratieachtergrond, </a:t>
            </a:r>
            <a:br>
              <a:rPr lang="nl-BE" sz="1400" dirty="0">
                <a:solidFill>
                  <a:srgbClr val="000000"/>
                </a:solidFill>
                <a:latin typeface="Nunito" pitchFamily="2" charset="0"/>
                <a:ea typeface="Arial" panose="020B0604020202020204" pitchFamily="34" charset="0"/>
                <a:cs typeface="Times New Roman" panose="02020603050405020304" pitchFamily="18" charset="0"/>
              </a:rPr>
            </a:br>
            <a:r>
              <a:rPr lang="nl-BE" sz="1400" dirty="0">
                <a:solidFill>
                  <a:srgbClr val="000000"/>
                </a:solidFill>
                <a:latin typeface="Nunito" pitchFamily="2" charset="0"/>
                <a:ea typeface="Arial" panose="020B0604020202020204" pitchFamily="34" charset="0"/>
                <a:cs typeface="Times New Roman" panose="02020603050405020304" pitchFamily="18" charset="0"/>
              </a:rPr>
              <a:t>bij ons maak je het verschil.</a:t>
            </a:r>
          </a:p>
        </p:txBody>
      </p:sp>
      <p:grpSp>
        <p:nvGrpSpPr>
          <p:cNvPr id="3" name="Groep 2"/>
          <p:cNvGrpSpPr/>
          <p:nvPr/>
        </p:nvGrpSpPr>
        <p:grpSpPr>
          <a:xfrm>
            <a:off x="602178" y="2079541"/>
            <a:ext cx="2239992" cy="2793066"/>
            <a:chOff x="47625" y="57150"/>
            <a:chExt cx="5400695" cy="6734175"/>
          </a:xfrm>
        </p:grpSpPr>
        <p:pic>
          <p:nvPicPr>
            <p:cNvPr id="9" name="Afbeelding 8"/>
            <p:cNvPicPr>
              <a:picLocks noChangeAspect="1"/>
            </p:cNvPicPr>
            <p:nvPr/>
          </p:nvPicPr>
          <p:blipFill rotWithShape="1">
            <a:blip r:embed="rId3" cstate="print">
              <a:extLst>
                <a:ext uri="{28A0092B-C50C-407E-A947-70E740481C1C}">
                  <a14:useLocalDpi xmlns:a14="http://schemas.microsoft.com/office/drawing/2010/main" val="0"/>
                </a:ext>
              </a:extLst>
            </a:blip>
            <a:srcRect t="1585"/>
            <a:stretch/>
          </p:blipFill>
          <p:spPr>
            <a:xfrm>
              <a:off x="47625" y="57150"/>
              <a:ext cx="2403566" cy="3548199"/>
            </a:xfrm>
            <a:prstGeom prst="rect">
              <a:avLst/>
            </a:prstGeom>
          </p:spPr>
        </p:pic>
        <p:pic>
          <p:nvPicPr>
            <p:cNvPr id="10" name="Afbeelding 9"/>
            <p:cNvPicPr>
              <a:picLocks noChangeAspect="1"/>
            </p:cNvPicPr>
            <p:nvPr/>
          </p:nvPicPr>
          <p:blipFill rotWithShape="1">
            <a:blip r:embed="rId4" cstate="print">
              <a:extLst>
                <a:ext uri="{28A0092B-C50C-407E-A947-70E740481C1C}">
                  <a14:useLocalDpi xmlns:a14="http://schemas.microsoft.com/office/drawing/2010/main" val="0"/>
                </a:ext>
              </a:extLst>
            </a:blip>
            <a:srcRect b="14555"/>
            <a:stretch/>
          </p:blipFill>
          <p:spPr>
            <a:xfrm>
              <a:off x="47625" y="3648278"/>
              <a:ext cx="2403566" cy="3143047"/>
            </a:xfrm>
            <a:prstGeom prst="rect">
              <a:avLst/>
            </a:prstGeom>
          </p:spPr>
        </p:pic>
        <p:pic>
          <p:nvPicPr>
            <p:cNvPr id="11" name="Afbeelding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5075" y="2381250"/>
              <a:ext cx="2943245" cy="4410074"/>
            </a:xfrm>
            <a:prstGeom prst="rect">
              <a:avLst/>
            </a:prstGeom>
          </p:spPr>
        </p:pic>
        <p:pic>
          <p:nvPicPr>
            <p:cNvPr id="12" name="Afbeelding 11"/>
            <p:cNvPicPr>
              <a:picLocks noChangeAspect="1"/>
            </p:cNvPicPr>
            <p:nvPr/>
          </p:nvPicPr>
          <p:blipFill rotWithShape="1">
            <a:blip r:embed="rId6" cstate="print">
              <a:extLst>
                <a:ext uri="{28A0092B-C50C-407E-A947-70E740481C1C}">
                  <a14:useLocalDpi xmlns:a14="http://schemas.microsoft.com/office/drawing/2010/main" val="0"/>
                </a:ext>
              </a:extLst>
            </a:blip>
            <a:srcRect b="48382"/>
            <a:stretch/>
          </p:blipFill>
          <p:spPr>
            <a:xfrm>
              <a:off x="2505075" y="57150"/>
              <a:ext cx="2943245" cy="2276475"/>
            </a:xfrm>
            <a:prstGeom prst="rect">
              <a:avLst/>
            </a:prstGeom>
          </p:spPr>
        </p:pic>
      </p:grpSp>
      <p:pic>
        <p:nvPicPr>
          <p:cNvPr id="18" name="Picture 2" descr="https://wijzijnfamiliehulp.be/wp-content/uploads/2023/03/karweimedewerker.jp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64519" y="2551635"/>
            <a:ext cx="1244637" cy="1864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8378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ep 2"/>
          <p:cNvGrpSpPr/>
          <p:nvPr/>
        </p:nvGrpSpPr>
        <p:grpSpPr>
          <a:xfrm>
            <a:off x="602178" y="2079541"/>
            <a:ext cx="2239992" cy="2793066"/>
            <a:chOff x="47625" y="57150"/>
            <a:chExt cx="5400695" cy="6734175"/>
          </a:xfrm>
        </p:grpSpPr>
        <p:pic>
          <p:nvPicPr>
            <p:cNvPr id="9" name="Afbeelding 8"/>
            <p:cNvPicPr>
              <a:picLocks noChangeAspect="1"/>
            </p:cNvPicPr>
            <p:nvPr/>
          </p:nvPicPr>
          <p:blipFill rotWithShape="1">
            <a:blip r:embed="rId3" cstate="print">
              <a:extLst>
                <a:ext uri="{28A0092B-C50C-407E-A947-70E740481C1C}">
                  <a14:useLocalDpi xmlns:a14="http://schemas.microsoft.com/office/drawing/2010/main" val="0"/>
                </a:ext>
              </a:extLst>
            </a:blip>
            <a:srcRect t="1585"/>
            <a:stretch/>
          </p:blipFill>
          <p:spPr>
            <a:xfrm>
              <a:off x="47625" y="57150"/>
              <a:ext cx="2403566" cy="3548199"/>
            </a:xfrm>
            <a:prstGeom prst="rect">
              <a:avLst/>
            </a:prstGeom>
          </p:spPr>
        </p:pic>
        <p:pic>
          <p:nvPicPr>
            <p:cNvPr id="10" name="Afbeelding 9"/>
            <p:cNvPicPr>
              <a:picLocks noChangeAspect="1"/>
            </p:cNvPicPr>
            <p:nvPr/>
          </p:nvPicPr>
          <p:blipFill rotWithShape="1">
            <a:blip r:embed="rId4" cstate="print">
              <a:extLst>
                <a:ext uri="{28A0092B-C50C-407E-A947-70E740481C1C}">
                  <a14:useLocalDpi xmlns:a14="http://schemas.microsoft.com/office/drawing/2010/main" val="0"/>
                </a:ext>
              </a:extLst>
            </a:blip>
            <a:srcRect b="14555"/>
            <a:stretch/>
          </p:blipFill>
          <p:spPr>
            <a:xfrm>
              <a:off x="47625" y="3648278"/>
              <a:ext cx="2403566" cy="3143047"/>
            </a:xfrm>
            <a:prstGeom prst="rect">
              <a:avLst/>
            </a:prstGeom>
          </p:spPr>
        </p:pic>
        <p:pic>
          <p:nvPicPr>
            <p:cNvPr id="11" name="Afbeelding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5075" y="2381250"/>
              <a:ext cx="2943245" cy="4410074"/>
            </a:xfrm>
            <a:prstGeom prst="rect">
              <a:avLst/>
            </a:prstGeom>
          </p:spPr>
        </p:pic>
        <p:pic>
          <p:nvPicPr>
            <p:cNvPr id="12" name="Afbeelding 11"/>
            <p:cNvPicPr>
              <a:picLocks noChangeAspect="1"/>
            </p:cNvPicPr>
            <p:nvPr/>
          </p:nvPicPr>
          <p:blipFill rotWithShape="1">
            <a:blip r:embed="rId6" cstate="print">
              <a:extLst>
                <a:ext uri="{28A0092B-C50C-407E-A947-70E740481C1C}">
                  <a14:useLocalDpi xmlns:a14="http://schemas.microsoft.com/office/drawing/2010/main" val="0"/>
                </a:ext>
              </a:extLst>
            </a:blip>
            <a:srcRect b="48382"/>
            <a:stretch/>
          </p:blipFill>
          <p:spPr>
            <a:xfrm>
              <a:off x="2505075" y="57150"/>
              <a:ext cx="2943245" cy="2276475"/>
            </a:xfrm>
            <a:prstGeom prst="rect">
              <a:avLst/>
            </a:prstGeom>
          </p:spPr>
        </p:pic>
      </p:grpSp>
      <p:sp>
        <p:nvSpPr>
          <p:cNvPr id="13" name="object 11"/>
          <p:cNvSpPr txBox="1"/>
          <p:nvPr/>
        </p:nvSpPr>
        <p:spPr>
          <a:xfrm>
            <a:off x="4544505" y="2167163"/>
            <a:ext cx="6914431" cy="2053639"/>
          </a:xfrm>
          <a:prstGeom prst="rect">
            <a:avLst/>
          </a:prstGeom>
        </p:spPr>
        <p:txBody>
          <a:bodyPr vert="horz" wrap="square" lIns="0" tIns="12700" rIns="0" bIns="0" rtlCol="0">
            <a:spAutoFit/>
          </a:bodyPr>
          <a:lstStyle/>
          <a:p>
            <a:pPr marL="12700" marR="970280">
              <a:lnSpc>
                <a:spcPct val="106100"/>
              </a:lnSpc>
              <a:spcBef>
                <a:spcPts val="100"/>
              </a:spcBef>
            </a:pPr>
            <a:r>
              <a:rPr sz="2400" b="1" dirty="0">
                <a:solidFill>
                  <a:srgbClr val="EB4D96"/>
                </a:solidFill>
                <a:latin typeface="Nunito" pitchFamily="2" charset="0"/>
                <a:ea typeface="Arial" panose="020B0604020202020204" pitchFamily="34" charset="0"/>
                <a:cs typeface="Times New Roman" panose="02020603050405020304" pitchFamily="18" charset="0"/>
              </a:rPr>
              <a:t>Een duwtje in de rug </a:t>
            </a:r>
            <a:r>
              <a:rPr sz="2400" b="1" dirty="0" err="1">
                <a:solidFill>
                  <a:srgbClr val="EB4D96"/>
                </a:solidFill>
                <a:latin typeface="Nunito" pitchFamily="2" charset="0"/>
                <a:ea typeface="Arial" panose="020B0604020202020204" pitchFamily="34" charset="0"/>
                <a:cs typeface="Times New Roman" panose="02020603050405020304" pitchFamily="18" charset="0"/>
              </a:rPr>
              <a:t>tijdens</a:t>
            </a:r>
            <a:r>
              <a:rPr sz="2400" b="1" dirty="0">
                <a:solidFill>
                  <a:srgbClr val="EB4D96"/>
                </a:solidFill>
                <a:latin typeface="Nunito" pitchFamily="2" charset="0"/>
                <a:ea typeface="Arial" panose="020B0604020202020204" pitchFamily="34" charset="0"/>
                <a:cs typeface="Times New Roman" panose="02020603050405020304" pitchFamily="18" charset="0"/>
              </a:rPr>
              <a:t> </a:t>
            </a:r>
            <a:br>
              <a:rPr lang="nl-BE" sz="2400" b="1" dirty="0">
                <a:solidFill>
                  <a:srgbClr val="EB4D96"/>
                </a:solidFill>
                <a:latin typeface="Nunito" pitchFamily="2" charset="0"/>
                <a:ea typeface="Arial" panose="020B0604020202020204" pitchFamily="34" charset="0"/>
                <a:cs typeface="Times New Roman" panose="02020603050405020304" pitchFamily="18" charset="0"/>
              </a:rPr>
            </a:br>
            <a:r>
              <a:rPr sz="2400" b="1" dirty="0">
                <a:solidFill>
                  <a:srgbClr val="EB4D96"/>
                </a:solidFill>
                <a:latin typeface="Nunito" pitchFamily="2" charset="0"/>
                <a:ea typeface="Arial" panose="020B0604020202020204" pitchFamily="34" charset="0"/>
                <a:cs typeface="Times New Roman" panose="02020603050405020304" pitchFamily="18" charset="0"/>
              </a:rPr>
              <a:t>je </a:t>
            </a:r>
            <a:r>
              <a:rPr sz="2400" b="1" dirty="0" err="1">
                <a:solidFill>
                  <a:srgbClr val="EB4D96"/>
                </a:solidFill>
                <a:latin typeface="Nunito" pitchFamily="2" charset="0"/>
                <a:ea typeface="Arial" panose="020B0604020202020204" pitchFamily="34" charset="0"/>
                <a:cs typeface="Times New Roman" panose="02020603050405020304" pitchFamily="18" charset="0"/>
              </a:rPr>
              <a:t>loopbaan</a:t>
            </a:r>
            <a:r>
              <a:rPr sz="2400" b="1" dirty="0">
                <a:solidFill>
                  <a:srgbClr val="EB4D96"/>
                </a:solidFill>
                <a:latin typeface="Nunito" pitchFamily="2" charset="0"/>
                <a:ea typeface="Arial" panose="020B0604020202020204" pitchFamily="34" charset="0"/>
                <a:cs typeface="Times New Roman" panose="02020603050405020304" pitchFamily="18" charset="0"/>
              </a:rPr>
              <a:t> </a:t>
            </a:r>
            <a:r>
              <a:rPr sz="2400" b="1" dirty="0" err="1">
                <a:solidFill>
                  <a:srgbClr val="EB4D96"/>
                </a:solidFill>
                <a:latin typeface="Nunito" pitchFamily="2" charset="0"/>
                <a:ea typeface="Arial" panose="020B0604020202020204" pitchFamily="34" charset="0"/>
                <a:cs typeface="Times New Roman" panose="02020603050405020304" pitchFamily="18" charset="0"/>
              </a:rPr>
              <a:t>bij</a:t>
            </a:r>
            <a:r>
              <a:rPr lang="nl-BE" sz="2400" b="1" dirty="0">
                <a:solidFill>
                  <a:srgbClr val="EB4D96"/>
                </a:solidFill>
                <a:latin typeface="Nunito" pitchFamily="2" charset="0"/>
                <a:ea typeface="Arial" panose="020B0604020202020204" pitchFamily="34" charset="0"/>
                <a:cs typeface="Times New Roman" panose="02020603050405020304" pitchFamily="18" charset="0"/>
              </a:rPr>
              <a:t> </a:t>
            </a:r>
            <a:r>
              <a:rPr sz="2400" b="1" dirty="0">
                <a:solidFill>
                  <a:srgbClr val="EB4D96"/>
                </a:solidFill>
                <a:latin typeface="Nunito" pitchFamily="2" charset="0"/>
                <a:ea typeface="Arial" panose="020B0604020202020204" pitchFamily="34" charset="0"/>
                <a:cs typeface="Times New Roman" panose="02020603050405020304" pitchFamily="18" charset="0"/>
              </a:rPr>
              <a:t>Familiehulp.</a:t>
            </a:r>
            <a:endParaRPr lang="nl-BE" sz="2400" b="1" dirty="0">
              <a:solidFill>
                <a:srgbClr val="EB4D96"/>
              </a:solidFill>
              <a:latin typeface="Nunito" pitchFamily="2" charset="0"/>
              <a:ea typeface="Arial" panose="020B0604020202020204" pitchFamily="34" charset="0"/>
              <a:cs typeface="Times New Roman" panose="02020603050405020304" pitchFamily="18" charset="0"/>
            </a:endParaRPr>
          </a:p>
          <a:p>
            <a:pPr marL="12700" marR="970280">
              <a:lnSpc>
                <a:spcPct val="106100"/>
              </a:lnSpc>
              <a:spcBef>
                <a:spcPts val="100"/>
              </a:spcBef>
            </a:pPr>
            <a:endParaRPr sz="1400" b="1" spc="-50" dirty="0">
              <a:latin typeface="Nunito" pitchFamily="2" charset="0"/>
              <a:cs typeface="Tahoma"/>
            </a:endParaRPr>
          </a:p>
          <a:p>
            <a:pPr marL="12700" marR="5080">
              <a:lnSpc>
                <a:spcPct val="111100"/>
              </a:lnSpc>
              <a:spcBef>
                <a:spcPts val="100"/>
              </a:spcBef>
            </a:pPr>
            <a:r>
              <a:rPr lang="nl-BE" sz="1400" spc="40" dirty="0">
                <a:latin typeface="Nunito" pitchFamily="2" charset="0"/>
                <a:cs typeface="Tahoma"/>
              </a:rPr>
              <a:t>We helpen je vanaf je start met gerichte opleidingen.</a:t>
            </a:r>
          </a:p>
          <a:p>
            <a:pPr marL="12700" marR="5080">
              <a:lnSpc>
                <a:spcPct val="111100"/>
              </a:lnSpc>
              <a:spcBef>
                <a:spcPts val="100"/>
              </a:spcBef>
            </a:pPr>
            <a:r>
              <a:rPr lang="nl-BE" sz="1400" spc="40" dirty="0">
                <a:latin typeface="Nunito" pitchFamily="2" charset="0"/>
                <a:cs typeface="Tahoma"/>
              </a:rPr>
              <a:t>Je</a:t>
            </a:r>
            <a:r>
              <a:rPr lang="nl-BE" sz="1400" spc="-30" dirty="0">
                <a:latin typeface="Nunito" pitchFamily="2" charset="0"/>
                <a:cs typeface="Tahoma"/>
              </a:rPr>
              <a:t> </a:t>
            </a:r>
            <a:r>
              <a:rPr lang="nl-BE" sz="1400" spc="10" dirty="0">
                <a:latin typeface="Nunito" pitchFamily="2" charset="0"/>
                <a:cs typeface="Tahoma"/>
              </a:rPr>
              <a:t>komt</a:t>
            </a:r>
            <a:r>
              <a:rPr lang="nl-BE" sz="1400" spc="-25" dirty="0">
                <a:latin typeface="Nunito" pitchFamily="2" charset="0"/>
                <a:cs typeface="Tahoma"/>
              </a:rPr>
              <a:t> </a:t>
            </a:r>
            <a:r>
              <a:rPr lang="nl-BE" sz="1400" spc="10" dirty="0">
                <a:latin typeface="Nunito" pitchFamily="2" charset="0"/>
                <a:cs typeface="Tahoma"/>
              </a:rPr>
              <a:t>terecht</a:t>
            </a:r>
            <a:r>
              <a:rPr lang="nl-BE" sz="1400" spc="-25" dirty="0">
                <a:latin typeface="Nunito" pitchFamily="2" charset="0"/>
                <a:cs typeface="Tahoma"/>
              </a:rPr>
              <a:t> </a:t>
            </a:r>
            <a:r>
              <a:rPr lang="nl-BE" sz="1400" spc="5" dirty="0">
                <a:latin typeface="Nunito" pitchFamily="2" charset="0"/>
                <a:cs typeface="Tahoma"/>
              </a:rPr>
              <a:t>in</a:t>
            </a:r>
            <a:r>
              <a:rPr lang="nl-BE" sz="1400" spc="-25" dirty="0">
                <a:latin typeface="Nunito" pitchFamily="2" charset="0"/>
                <a:cs typeface="Tahoma"/>
              </a:rPr>
              <a:t> </a:t>
            </a:r>
            <a:r>
              <a:rPr lang="nl-BE" sz="1400" spc="15" dirty="0">
                <a:latin typeface="Nunito" pitchFamily="2" charset="0"/>
                <a:cs typeface="Tahoma"/>
              </a:rPr>
              <a:t>een</a:t>
            </a:r>
            <a:r>
              <a:rPr lang="nl-BE" sz="1400" spc="-25" dirty="0">
                <a:latin typeface="Nunito" pitchFamily="2" charset="0"/>
                <a:cs typeface="Tahoma"/>
              </a:rPr>
              <a:t> </a:t>
            </a:r>
            <a:r>
              <a:rPr lang="nl-BE" sz="1400" spc="10" dirty="0">
                <a:latin typeface="Nunito" pitchFamily="2" charset="0"/>
                <a:cs typeface="Tahoma"/>
              </a:rPr>
              <a:t>tof</a:t>
            </a:r>
            <a:r>
              <a:rPr lang="nl-BE" sz="1400" spc="-30" dirty="0">
                <a:latin typeface="Nunito" pitchFamily="2" charset="0"/>
                <a:cs typeface="Tahoma"/>
              </a:rPr>
              <a:t> </a:t>
            </a:r>
            <a:r>
              <a:rPr lang="nl-BE" sz="1400" spc="10" dirty="0">
                <a:latin typeface="Nunito" pitchFamily="2" charset="0"/>
                <a:cs typeface="Tahoma"/>
              </a:rPr>
              <a:t>en</a:t>
            </a:r>
            <a:r>
              <a:rPr lang="nl-BE" sz="1400" spc="-25" dirty="0">
                <a:latin typeface="Nunito" pitchFamily="2" charset="0"/>
                <a:cs typeface="Tahoma"/>
              </a:rPr>
              <a:t> </a:t>
            </a:r>
            <a:r>
              <a:rPr lang="nl-BE" sz="1400" spc="10" dirty="0">
                <a:latin typeface="Nunito" pitchFamily="2" charset="0"/>
                <a:cs typeface="Tahoma"/>
              </a:rPr>
              <a:t>dynamisch</a:t>
            </a:r>
            <a:r>
              <a:rPr lang="nl-BE" sz="1400" spc="-25" dirty="0">
                <a:latin typeface="Nunito" pitchFamily="2" charset="0"/>
                <a:cs typeface="Tahoma"/>
              </a:rPr>
              <a:t> </a:t>
            </a:r>
            <a:r>
              <a:rPr lang="nl-BE" sz="1400" spc="15" dirty="0">
                <a:latin typeface="Nunito" pitchFamily="2" charset="0"/>
                <a:cs typeface="Tahoma"/>
              </a:rPr>
              <a:t>team</a:t>
            </a:r>
            <a:r>
              <a:rPr lang="nl-BE" sz="1400" spc="-25" dirty="0">
                <a:latin typeface="Nunito" pitchFamily="2" charset="0"/>
                <a:cs typeface="Tahoma"/>
              </a:rPr>
              <a:t> </a:t>
            </a:r>
            <a:r>
              <a:rPr lang="nl-BE" sz="1400" spc="30" dirty="0">
                <a:latin typeface="Nunito" pitchFamily="2" charset="0"/>
                <a:cs typeface="Tahoma"/>
              </a:rPr>
              <a:t>met </a:t>
            </a:r>
            <a:r>
              <a:rPr lang="nl-BE" sz="1400" spc="-265" dirty="0">
                <a:latin typeface="Nunito" pitchFamily="2" charset="0"/>
                <a:cs typeface="Tahoma"/>
              </a:rPr>
              <a:t> </a:t>
            </a:r>
            <a:r>
              <a:rPr lang="nl-BE" sz="1400" spc="10" dirty="0">
                <a:latin typeface="Nunito" pitchFamily="2" charset="0"/>
                <a:cs typeface="Tahoma"/>
              </a:rPr>
              <a:t>ruimte </a:t>
            </a:r>
            <a:r>
              <a:rPr lang="nl-BE" sz="1400" spc="25" dirty="0">
                <a:latin typeface="Nunito" pitchFamily="2" charset="0"/>
                <a:cs typeface="Tahoma"/>
              </a:rPr>
              <a:t>om </a:t>
            </a:r>
          </a:p>
          <a:p>
            <a:pPr marL="12700" marR="5080">
              <a:lnSpc>
                <a:spcPct val="111100"/>
              </a:lnSpc>
              <a:spcBef>
                <a:spcPts val="100"/>
              </a:spcBef>
            </a:pPr>
            <a:r>
              <a:rPr lang="nl-BE" sz="1400" spc="25" dirty="0">
                <a:latin typeface="Nunito" pitchFamily="2" charset="0"/>
                <a:cs typeface="Tahoma"/>
              </a:rPr>
              <a:t>zowel </a:t>
            </a:r>
            <a:r>
              <a:rPr lang="nl-BE" sz="1400" spc="15" dirty="0">
                <a:latin typeface="Nunito" pitchFamily="2" charset="0"/>
                <a:cs typeface="Tahoma"/>
              </a:rPr>
              <a:t>professioneel </a:t>
            </a:r>
            <a:r>
              <a:rPr lang="nl-BE" sz="1400" spc="5" dirty="0">
                <a:latin typeface="Nunito" pitchFamily="2" charset="0"/>
                <a:cs typeface="Tahoma"/>
              </a:rPr>
              <a:t>als </a:t>
            </a:r>
            <a:r>
              <a:rPr lang="nl-BE" sz="1400" spc="10" dirty="0">
                <a:latin typeface="Nunito" pitchFamily="2" charset="0"/>
                <a:cs typeface="Tahoma"/>
              </a:rPr>
              <a:t>op </a:t>
            </a:r>
            <a:r>
              <a:rPr lang="nl-BE" sz="1400" spc="5" dirty="0">
                <a:latin typeface="Nunito" pitchFamily="2" charset="0"/>
                <a:cs typeface="Tahoma"/>
              </a:rPr>
              <a:t>persoonlijk </a:t>
            </a:r>
            <a:r>
              <a:rPr lang="nl-BE" sz="1400" spc="10" dirty="0">
                <a:latin typeface="Nunito" pitchFamily="2" charset="0"/>
                <a:cs typeface="Tahoma"/>
              </a:rPr>
              <a:t>gebied</a:t>
            </a:r>
            <a:r>
              <a:rPr lang="nl-BE" sz="1400" spc="-30" dirty="0">
                <a:latin typeface="Nunito" pitchFamily="2" charset="0"/>
                <a:cs typeface="Tahoma"/>
              </a:rPr>
              <a:t> </a:t>
            </a:r>
            <a:r>
              <a:rPr lang="nl-BE" sz="1400" spc="20" dirty="0">
                <a:latin typeface="Nunito" pitchFamily="2" charset="0"/>
                <a:cs typeface="Tahoma"/>
              </a:rPr>
              <a:t>te</a:t>
            </a:r>
            <a:r>
              <a:rPr lang="nl-BE" sz="1400" spc="-25" dirty="0">
                <a:latin typeface="Nunito" pitchFamily="2" charset="0"/>
                <a:cs typeface="Tahoma"/>
              </a:rPr>
              <a:t> </a:t>
            </a:r>
            <a:r>
              <a:rPr lang="nl-BE" sz="1400" dirty="0">
                <a:latin typeface="Nunito" pitchFamily="2" charset="0"/>
                <a:cs typeface="Tahoma"/>
              </a:rPr>
              <a:t>groeien.</a:t>
            </a:r>
          </a:p>
          <a:p>
            <a:pPr marL="12700" marR="5080">
              <a:lnSpc>
                <a:spcPct val="111100"/>
              </a:lnSpc>
              <a:spcBef>
                <a:spcPts val="760"/>
              </a:spcBef>
            </a:pPr>
            <a:endParaRPr sz="1000" dirty="0">
              <a:solidFill>
                <a:schemeClr val="bg1"/>
              </a:solidFill>
              <a:latin typeface="Nunito" pitchFamily="2" charset="0"/>
              <a:cs typeface="Tahoma"/>
            </a:endParaRPr>
          </a:p>
        </p:txBody>
      </p:sp>
      <p:pic>
        <p:nvPicPr>
          <p:cNvPr id="18" name="Picture 2" descr="https://wijzijnfamiliehulp.be/wp-content/uploads/2023/03/karweimedewerker.jp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64519" y="2551635"/>
            <a:ext cx="1244637" cy="1864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97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ep 2"/>
          <p:cNvGrpSpPr/>
          <p:nvPr/>
        </p:nvGrpSpPr>
        <p:grpSpPr>
          <a:xfrm>
            <a:off x="602178" y="2079541"/>
            <a:ext cx="2239992" cy="2793066"/>
            <a:chOff x="47625" y="57150"/>
            <a:chExt cx="5400695" cy="6734175"/>
          </a:xfrm>
        </p:grpSpPr>
        <p:pic>
          <p:nvPicPr>
            <p:cNvPr id="9" name="Afbeelding 8"/>
            <p:cNvPicPr>
              <a:picLocks noChangeAspect="1"/>
            </p:cNvPicPr>
            <p:nvPr/>
          </p:nvPicPr>
          <p:blipFill rotWithShape="1">
            <a:blip r:embed="rId3" cstate="print">
              <a:extLst>
                <a:ext uri="{28A0092B-C50C-407E-A947-70E740481C1C}">
                  <a14:useLocalDpi xmlns:a14="http://schemas.microsoft.com/office/drawing/2010/main" val="0"/>
                </a:ext>
              </a:extLst>
            </a:blip>
            <a:srcRect t="1585"/>
            <a:stretch/>
          </p:blipFill>
          <p:spPr>
            <a:xfrm>
              <a:off x="47625" y="57150"/>
              <a:ext cx="2403566" cy="3548199"/>
            </a:xfrm>
            <a:prstGeom prst="rect">
              <a:avLst/>
            </a:prstGeom>
          </p:spPr>
        </p:pic>
        <p:pic>
          <p:nvPicPr>
            <p:cNvPr id="10" name="Afbeelding 9"/>
            <p:cNvPicPr>
              <a:picLocks noChangeAspect="1"/>
            </p:cNvPicPr>
            <p:nvPr/>
          </p:nvPicPr>
          <p:blipFill rotWithShape="1">
            <a:blip r:embed="rId4" cstate="print">
              <a:extLst>
                <a:ext uri="{28A0092B-C50C-407E-A947-70E740481C1C}">
                  <a14:useLocalDpi xmlns:a14="http://schemas.microsoft.com/office/drawing/2010/main" val="0"/>
                </a:ext>
              </a:extLst>
            </a:blip>
            <a:srcRect b="14555"/>
            <a:stretch/>
          </p:blipFill>
          <p:spPr>
            <a:xfrm>
              <a:off x="47625" y="3648278"/>
              <a:ext cx="2403566" cy="3143047"/>
            </a:xfrm>
            <a:prstGeom prst="rect">
              <a:avLst/>
            </a:prstGeom>
          </p:spPr>
        </p:pic>
        <p:pic>
          <p:nvPicPr>
            <p:cNvPr id="11" name="Afbeelding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5075" y="2381250"/>
              <a:ext cx="2943245" cy="4410074"/>
            </a:xfrm>
            <a:prstGeom prst="rect">
              <a:avLst/>
            </a:prstGeom>
          </p:spPr>
        </p:pic>
        <p:pic>
          <p:nvPicPr>
            <p:cNvPr id="12" name="Afbeelding 11"/>
            <p:cNvPicPr>
              <a:picLocks noChangeAspect="1"/>
            </p:cNvPicPr>
            <p:nvPr/>
          </p:nvPicPr>
          <p:blipFill rotWithShape="1">
            <a:blip r:embed="rId6" cstate="print">
              <a:extLst>
                <a:ext uri="{28A0092B-C50C-407E-A947-70E740481C1C}">
                  <a14:useLocalDpi xmlns:a14="http://schemas.microsoft.com/office/drawing/2010/main" val="0"/>
                </a:ext>
              </a:extLst>
            </a:blip>
            <a:srcRect b="48382"/>
            <a:stretch/>
          </p:blipFill>
          <p:spPr>
            <a:xfrm>
              <a:off x="2505075" y="57150"/>
              <a:ext cx="2943245" cy="2276475"/>
            </a:xfrm>
            <a:prstGeom prst="rect">
              <a:avLst/>
            </a:prstGeom>
          </p:spPr>
        </p:pic>
      </p:grpSp>
      <p:pic>
        <p:nvPicPr>
          <p:cNvPr id="18" name="Picture 2" descr="https://wijzijnfamiliehulp.be/wp-content/uploads/2023/03/karweimedewerker.jp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64519" y="2551635"/>
            <a:ext cx="1244637" cy="1864317"/>
          </a:xfrm>
          <a:prstGeom prst="rect">
            <a:avLst/>
          </a:prstGeom>
          <a:noFill/>
          <a:extLst>
            <a:ext uri="{909E8E84-426E-40DD-AFC4-6F175D3DCCD1}">
              <a14:hiddenFill xmlns:a14="http://schemas.microsoft.com/office/drawing/2010/main">
                <a:solidFill>
                  <a:srgbClr val="FFFFFF"/>
                </a:solidFill>
              </a14:hiddenFill>
            </a:ext>
          </a:extLst>
        </p:spPr>
      </p:pic>
      <p:sp>
        <p:nvSpPr>
          <p:cNvPr id="17" name="Tekstvak 16"/>
          <p:cNvSpPr txBox="1"/>
          <p:nvPr/>
        </p:nvSpPr>
        <p:spPr>
          <a:xfrm>
            <a:off x="4745276" y="763169"/>
            <a:ext cx="7160814" cy="830997"/>
          </a:xfrm>
          <a:prstGeom prst="rect">
            <a:avLst/>
          </a:prstGeom>
          <a:noFill/>
        </p:spPr>
        <p:txBody>
          <a:bodyPr wrap="square" lIns="91440" tIns="45720" rIns="91440" bIns="45720" rtlCol="0" anchor="t">
            <a:spAutoFit/>
          </a:bodyPr>
          <a:lstStyle/>
          <a:p>
            <a:r>
              <a:rPr lang="nl-BE" sz="2400" b="1" dirty="0">
                <a:solidFill>
                  <a:srgbClr val="EB4D96"/>
                </a:solidFill>
                <a:latin typeface="Nunito" pitchFamily="2" charset="0"/>
                <a:cs typeface="Times New Roman"/>
              </a:rPr>
              <a:t>Bij Familiehulp blijf je leren </a:t>
            </a:r>
            <a:br>
              <a:rPr lang="nl-BE" sz="2400" b="1" dirty="0">
                <a:solidFill>
                  <a:srgbClr val="EB4D96"/>
                </a:solidFill>
                <a:latin typeface="Nunito" pitchFamily="2" charset="0"/>
                <a:cs typeface="Times New Roman"/>
              </a:rPr>
            </a:br>
            <a:r>
              <a:rPr lang="nl-BE" sz="2400" b="1" dirty="0">
                <a:solidFill>
                  <a:srgbClr val="EB4D96"/>
                </a:solidFill>
                <a:latin typeface="Nunito" pitchFamily="2" charset="0"/>
                <a:cs typeface="Times New Roman"/>
              </a:rPr>
              <a:t>en jezelf ontwikkelen!</a:t>
            </a:r>
            <a:endParaRPr lang="en-US" sz="2400" b="1" dirty="0">
              <a:solidFill>
                <a:srgbClr val="EB4D96"/>
              </a:solidFill>
              <a:latin typeface="Nunito" pitchFamily="2" charset="0"/>
              <a:cs typeface="Times New Roman"/>
            </a:endParaRPr>
          </a:p>
        </p:txBody>
      </p:sp>
      <p:sp>
        <p:nvSpPr>
          <p:cNvPr id="2" name="TextBox 1">
            <a:extLst>
              <a:ext uri="{FF2B5EF4-FFF2-40B4-BE49-F238E27FC236}">
                <a16:creationId xmlns:a16="http://schemas.microsoft.com/office/drawing/2014/main" id="{39BD8CF7-840B-FFB3-B826-2F13A46E33AC}"/>
              </a:ext>
            </a:extLst>
          </p:cNvPr>
          <p:cNvSpPr txBox="1"/>
          <p:nvPr/>
        </p:nvSpPr>
        <p:spPr>
          <a:xfrm>
            <a:off x="4672208" y="2020866"/>
            <a:ext cx="6114789"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sz="1400" dirty="0">
                <a:latin typeface="Nunito"/>
                <a:cs typeface="Segoe UI"/>
              </a:rPr>
              <a:t>Met onze referentiewerkingen zetten we in om nog beter om te gaan met bepaalde doelgroepen.</a:t>
            </a:r>
          </a:p>
          <a:p>
            <a:endParaRPr lang="nl-BE" sz="1400" dirty="0">
              <a:latin typeface="Nunito"/>
              <a:cs typeface="Segoe UI"/>
            </a:endParaRPr>
          </a:p>
          <a:p>
            <a:r>
              <a:rPr lang="nl-BE" sz="1400" dirty="0">
                <a:latin typeface="Nunito"/>
                <a:cs typeface="Segoe UI"/>
              </a:rPr>
              <a:t>Zo krijgen onze medewerkers:</a:t>
            </a:r>
            <a:endParaRPr lang="nl-BE" dirty="0">
              <a:latin typeface="Calibri" panose="020F0502020204030204"/>
              <a:cs typeface="Calibri" panose="020F0502020204030204"/>
            </a:endParaRPr>
          </a:p>
          <a:p>
            <a:pPr marL="285750" indent="-285750">
              <a:buFont typeface="Arial"/>
              <a:buChar char="•"/>
            </a:pPr>
            <a:r>
              <a:rPr lang="nl-BE" sz="1400" dirty="0">
                <a:latin typeface="Nunito"/>
                <a:cs typeface="Segoe UI"/>
              </a:rPr>
              <a:t>Extra opleiding rond de zorg voor bepaalde doelgroepen</a:t>
            </a:r>
            <a:endParaRPr lang="nl-BE" dirty="0">
              <a:latin typeface="Calibri" panose="020F0502020204030204"/>
              <a:cs typeface="Calibri"/>
            </a:endParaRPr>
          </a:p>
          <a:p>
            <a:pPr marL="285750" indent="-285750">
              <a:buFont typeface="Arial"/>
              <a:buChar char="•"/>
            </a:pPr>
            <a:r>
              <a:rPr lang="nl-BE" sz="1400" dirty="0">
                <a:latin typeface="Nunito"/>
                <a:cs typeface="Segoe UI"/>
              </a:rPr>
              <a:t>Welke doelgroepen?</a:t>
            </a:r>
            <a:endParaRPr lang="nl-BE" dirty="0">
              <a:latin typeface="Calibri" panose="020F0502020204030204"/>
              <a:cs typeface="Calibri"/>
            </a:endParaRPr>
          </a:p>
          <a:p>
            <a:pPr marL="742950" lvl="1" indent="-285750">
              <a:buFont typeface="Wingdings"/>
              <a:buChar char="ü"/>
            </a:pPr>
            <a:r>
              <a:rPr lang="nl-BE" sz="1400" dirty="0">
                <a:latin typeface="Nunito"/>
                <a:cs typeface="Segoe UI"/>
              </a:rPr>
              <a:t>Mensen met een handicap</a:t>
            </a:r>
            <a:endParaRPr lang="nl-BE" dirty="0">
              <a:latin typeface="Calibri" panose="020F0502020204030204"/>
              <a:cs typeface="Calibri"/>
            </a:endParaRPr>
          </a:p>
          <a:p>
            <a:pPr marL="742950" lvl="1" indent="-285750">
              <a:buFont typeface="Wingdings"/>
              <a:buChar char="ü"/>
            </a:pPr>
            <a:r>
              <a:rPr lang="nl-BE" sz="1400" dirty="0">
                <a:latin typeface="Nunito"/>
                <a:cs typeface="Segoe UI"/>
              </a:rPr>
              <a:t>Mensen in kansarmoede</a:t>
            </a:r>
            <a:endParaRPr lang="nl-BE" dirty="0">
              <a:latin typeface="Calibri" panose="020F0502020204030204"/>
              <a:cs typeface="Calibri"/>
            </a:endParaRPr>
          </a:p>
          <a:p>
            <a:pPr marL="742950" lvl="1" indent="-285750">
              <a:buFont typeface="Wingdings"/>
              <a:buChar char="ü"/>
            </a:pPr>
            <a:r>
              <a:rPr lang="nl-BE" sz="1400" dirty="0">
                <a:latin typeface="Nunito"/>
                <a:cs typeface="Segoe UI"/>
              </a:rPr>
              <a:t>Mensen met een psychische kwetsbaarheid</a:t>
            </a:r>
            <a:endParaRPr lang="nl-BE" dirty="0">
              <a:latin typeface="Calibri" panose="020F0502020204030204"/>
              <a:cs typeface="Calibri"/>
            </a:endParaRPr>
          </a:p>
          <a:p>
            <a:pPr marL="742950" lvl="1" indent="-285750">
              <a:buFont typeface="Wingdings"/>
              <a:buChar char="ü"/>
            </a:pPr>
            <a:r>
              <a:rPr lang="nl-BE" sz="1400" dirty="0">
                <a:latin typeface="Nunito"/>
                <a:cs typeface="Segoe UI"/>
              </a:rPr>
              <a:t>Mensen met dementie</a:t>
            </a:r>
            <a:endParaRPr lang="nl-BE" dirty="0">
              <a:latin typeface="Calibri" panose="020F0502020204030204"/>
              <a:cs typeface="Calibri"/>
            </a:endParaRPr>
          </a:p>
          <a:p>
            <a:pPr marL="742950" lvl="1" indent="-285750">
              <a:buFont typeface="Wingdings"/>
              <a:buChar char="ü"/>
            </a:pPr>
            <a:r>
              <a:rPr lang="nl-BE" sz="1400" dirty="0">
                <a:latin typeface="Nunito"/>
                <a:cs typeface="Segoe UI"/>
              </a:rPr>
              <a:t>Mensen in een palliatieve situatie</a:t>
            </a:r>
            <a:endParaRPr lang="nl-BE" dirty="0">
              <a:latin typeface="Calibri" panose="020F0502020204030204"/>
              <a:cs typeface="Calibri"/>
            </a:endParaRPr>
          </a:p>
          <a:p>
            <a:pPr marL="742950" lvl="1" indent="-285750">
              <a:buFont typeface="Wingdings"/>
              <a:buChar char="ü"/>
            </a:pPr>
            <a:r>
              <a:rPr lang="nl-BE" sz="1400" dirty="0">
                <a:latin typeface="Nunito"/>
                <a:cs typeface="Segoe UI"/>
              </a:rPr>
              <a:t>Kraamzorg</a:t>
            </a:r>
          </a:p>
          <a:p>
            <a:endParaRPr lang="nl-BE" sz="1400" dirty="0">
              <a:latin typeface="Nunito"/>
              <a:cs typeface="Segoe UI"/>
            </a:endParaRPr>
          </a:p>
          <a:p>
            <a:r>
              <a:rPr lang="nl-BE" sz="1400" dirty="0">
                <a:latin typeface="Nunito"/>
                <a:cs typeface="Segoe UI"/>
              </a:rPr>
              <a:t>Dankzij deze referentiewerking kunnen we gerichte zorg verlenen en inspelen op specifieke noden. Zo kunnen deze mensen zelfstandig thuis blijven wonen.</a:t>
            </a:r>
            <a:endParaRPr lang="nl-BE" dirty="0">
              <a:cs typeface="Calibri"/>
            </a:endParaRPr>
          </a:p>
          <a:p>
            <a:endParaRPr lang="nl-BE" sz="1400" dirty="0">
              <a:latin typeface="Nunito"/>
              <a:cs typeface="Segoe UI"/>
            </a:endParaRPr>
          </a:p>
          <a:p>
            <a:endParaRPr lang="nl-BE" sz="1400" dirty="0">
              <a:latin typeface="Nunito"/>
              <a:cs typeface="Segoe UI"/>
            </a:endParaRPr>
          </a:p>
          <a:p>
            <a:endParaRPr lang="nl-BE" sz="1400" dirty="0">
              <a:latin typeface="Nunito"/>
              <a:cs typeface="Segoe UI"/>
            </a:endParaRPr>
          </a:p>
        </p:txBody>
      </p:sp>
    </p:spTree>
    <p:extLst>
      <p:ext uri="{BB962C8B-B14F-4D97-AF65-F5344CB8AC3E}">
        <p14:creationId xmlns:p14="http://schemas.microsoft.com/office/powerpoint/2010/main" val="37504474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2"/>
          <p:cNvSpPr/>
          <p:nvPr/>
        </p:nvSpPr>
        <p:spPr>
          <a:xfrm>
            <a:off x="561241" y="451002"/>
            <a:ext cx="613122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400" b="1" spc="-85" dirty="0">
                <a:solidFill>
                  <a:srgbClr val="EB4D96"/>
                </a:solidFill>
                <a:latin typeface="Nunito" pitchFamily="2" charset="0"/>
                <a:cs typeface="Tahoma"/>
              </a:rPr>
              <a:t>Onze werkgeversgarantie bij Familiehulp</a:t>
            </a:r>
          </a:p>
        </p:txBody>
      </p:sp>
      <p:sp>
        <p:nvSpPr>
          <p:cNvPr id="2" name="Rechthoek 1"/>
          <p:cNvSpPr/>
          <p:nvPr/>
        </p:nvSpPr>
        <p:spPr>
          <a:xfrm>
            <a:off x="4031673" y="1403530"/>
            <a:ext cx="6852535"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nl-BE" sz="1800" b="1" i="0" u="none" strike="noStrike" kern="1200" cap="none" spc="0" normalizeH="0" baseline="0" noProof="0" dirty="0">
                <a:ln>
                  <a:noFill/>
                </a:ln>
                <a:solidFill>
                  <a:srgbClr val="21879D"/>
                </a:solidFill>
                <a:effectLst/>
                <a:uLnTx/>
                <a:uFillTx/>
                <a:latin typeface="Nunito Black" pitchFamily="2" charset="0"/>
                <a:ea typeface="Arial" panose="020B0604020202020204" pitchFamily="34" charset="0"/>
                <a:cs typeface="Times New Roman" panose="02020603050405020304" pitchFamily="18" charset="0"/>
              </a:rPr>
              <a:t>#</a:t>
            </a:r>
            <a:r>
              <a:rPr kumimoji="0" lang="nl-BE" sz="1800" b="1" i="0" u="none" strike="noStrike" kern="1200" cap="none" spc="0" normalizeH="0" baseline="0" noProof="0" dirty="0" err="1">
                <a:ln>
                  <a:noFill/>
                </a:ln>
                <a:solidFill>
                  <a:srgbClr val="21879D"/>
                </a:solidFill>
                <a:effectLst/>
                <a:uLnTx/>
                <a:uFillTx/>
                <a:latin typeface="Nunito Black" pitchFamily="2" charset="0"/>
                <a:ea typeface="Arial" panose="020B0604020202020204" pitchFamily="34" charset="0"/>
                <a:cs typeface="Times New Roman" panose="02020603050405020304" pitchFamily="18" charset="0"/>
              </a:rPr>
              <a:t>verschilmaken</a:t>
            </a:r>
            <a:r>
              <a:rPr kumimoji="0" lang="nl-BE" sz="1800" b="1" i="0" u="none" strike="noStrike" kern="1200" cap="none" spc="0" normalizeH="0" baseline="0" noProof="0" dirty="0">
                <a:ln>
                  <a:noFill/>
                </a:ln>
                <a:solidFill>
                  <a:srgbClr val="21879D"/>
                </a:solidFill>
                <a:effectLst/>
                <a:uLnTx/>
                <a:uFillTx/>
                <a:latin typeface="Nunito Black" pitchFamily="2" charset="0"/>
                <a:ea typeface="Arial" panose="020B0604020202020204" pitchFamily="34" charset="0"/>
                <a:cs typeface="Times New Roman" panose="02020603050405020304" pitchFamily="18" charset="0"/>
              </a:rPr>
              <a:t> verbindt ons</a:t>
            </a:r>
            <a:endParaRPr kumimoji="0" lang="nl-BE" sz="1400" b="0" i="0" u="none" strike="noStrike" kern="1200" cap="none" spc="0" normalizeH="0" baseline="0" noProof="0" dirty="0">
              <a:ln>
                <a:noFill/>
              </a:ln>
              <a:solidFill>
                <a:srgbClr val="000000"/>
              </a:solidFill>
              <a:effectLst/>
              <a:uLnTx/>
              <a:uFillTx/>
              <a:latin typeface="Nunito" pitchFamily="2" charset="0"/>
              <a:ea typeface="Arial" panose="020B0604020202020204" pitchFamily="34" charset="0"/>
              <a:cs typeface="Times New Roman" panose="02020603050405020304" pitchFamily="18" charset="0"/>
            </a:endParaRPr>
          </a:p>
          <a:p>
            <a:pPr marR="0" lvl="0" algn="l" defTabSz="914400" rtl="0" eaLnBrk="1" fontAlgn="auto" latinLnBrk="0" hangingPunct="1">
              <a:lnSpc>
                <a:spcPct val="100000"/>
              </a:lnSpc>
              <a:spcBef>
                <a:spcPts val="0"/>
              </a:spcBef>
              <a:spcAft>
                <a:spcPts val="1200"/>
              </a:spcAft>
              <a:buClrTx/>
              <a:buSzTx/>
              <a:tabLst/>
              <a:defRPr/>
            </a:pPr>
            <a:r>
              <a:rPr kumimoji="0" lang="nl-BE" sz="1400" b="0" i="0" u="none" strike="noStrike" kern="1200" cap="none" spc="0" normalizeH="0" baseline="0" noProof="0" dirty="0">
                <a:ln>
                  <a:noFill/>
                </a:ln>
                <a:solidFill>
                  <a:srgbClr val="000000"/>
                </a:solidFill>
                <a:effectLst/>
                <a:uLnTx/>
                <a:uFillTx/>
                <a:latin typeface="Nunito" pitchFamily="2" charset="0"/>
                <a:ea typeface="Arial" panose="020B0604020202020204" pitchFamily="34" charset="0"/>
                <a:cs typeface="Times New Roman" panose="02020603050405020304" pitchFamily="18" charset="0"/>
              </a:rPr>
              <a:t>Als </a:t>
            </a:r>
            <a:r>
              <a:rPr kumimoji="0" lang="nl-BE" sz="1400" b="1" i="0" u="none" strike="noStrike" kern="1200" cap="none" spc="0" normalizeH="0" baseline="0" noProof="0" dirty="0">
                <a:ln>
                  <a:noFill/>
                </a:ln>
                <a:solidFill>
                  <a:srgbClr val="000000"/>
                </a:solidFill>
                <a:effectLst/>
                <a:uLnTx/>
                <a:uFillTx/>
                <a:latin typeface="Nunito" pitchFamily="2" charset="0"/>
                <a:ea typeface="Arial" panose="020B0604020202020204" pitchFamily="34" charset="0"/>
                <a:cs typeface="Times New Roman" panose="02020603050405020304" pitchFamily="18" charset="0"/>
              </a:rPr>
              <a:t>#verschilmaker </a:t>
            </a:r>
            <a:r>
              <a:rPr kumimoji="0" lang="nl-BE" sz="1400" b="0" i="0" u="none" strike="noStrike" kern="1200" cap="none" spc="0" normalizeH="0" baseline="0" noProof="0" dirty="0">
                <a:ln>
                  <a:noFill/>
                </a:ln>
                <a:solidFill>
                  <a:srgbClr val="000000"/>
                </a:solidFill>
                <a:effectLst/>
                <a:uLnTx/>
                <a:uFillTx/>
                <a:latin typeface="Nunito" pitchFamily="2" charset="0"/>
                <a:ea typeface="Arial" panose="020B0604020202020204" pitchFamily="34" charset="0"/>
                <a:cs typeface="Times New Roman" panose="02020603050405020304" pitchFamily="18" charset="0"/>
              </a:rPr>
              <a:t>biedt je </a:t>
            </a:r>
            <a:r>
              <a:rPr kumimoji="0" lang="nl-BE" sz="1400" b="1" i="0" u="none" strike="noStrike" kern="1200" cap="none" spc="0" normalizeH="0" baseline="0" noProof="0" dirty="0">
                <a:ln>
                  <a:noFill/>
                </a:ln>
                <a:solidFill>
                  <a:srgbClr val="000000"/>
                </a:solidFill>
                <a:effectLst/>
                <a:uLnTx/>
                <a:uFillTx/>
                <a:latin typeface="Nunito" pitchFamily="2" charset="0"/>
                <a:ea typeface="Arial" panose="020B0604020202020204" pitchFamily="34" charset="0"/>
                <a:cs typeface="Times New Roman" panose="02020603050405020304" pitchFamily="18" charset="0"/>
              </a:rPr>
              <a:t>meerwaarde</a:t>
            </a:r>
            <a:r>
              <a:rPr kumimoji="0" lang="nl-BE" sz="1400" b="0" i="0" u="none" strike="noStrike" kern="1200" cap="none" spc="0" normalizeH="0" baseline="0" noProof="0" dirty="0">
                <a:ln>
                  <a:noFill/>
                </a:ln>
                <a:solidFill>
                  <a:srgbClr val="000000"/>
                </a:solidFill>
                <a:effectLst/>
                <a:uLnTx/>
                <a:uFillTx/>
                <a:latin typeface="Nunito" pitchFamily="2" charset="0"/>
                <a:ea typeface="Arial" panose="020B0604020202020204" pitchFamily="34" charset="0"/>
                <a:cs typeface="Times New Roman" panose="02020603050405020304" pitchFamily="18" charset="0"/>
              </a:rPr>
              <a:t>, voor klanten, voor de maatschappij, en ook voor onze collega's.</a:t>
            </a:r>
          </a:p>
        </p:txBody>
      </p:sp>
      <p:sp>
        <p:nvSpPr>
          <p:cNvPr id="19" name="Rechthoek 18"/>
          <p:cNvSpPr/>
          <p:nvPr/>
        </p:nvSpPr>
        <p:spPr>
          <a:xfrm>
            <a:off x="5049982" y="2638735"/>
            <a:ext cx="6009837"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nl-BE" sz="1800" b="1" i="0" u="none" strike="noStrike" kern="1200" cap="none" spc="0" normalizeH="0" baseline="0" noProof="0" dirty="0">
                <a:ln>
                  <a:noFill/>
                </a:ln>
                <a:solidFill>
                  <a:srgbClr val="21879D"/>
                </a:solidFill>
                <a:effectLst/>
                <a:uLnTx/>
                <a:uFillTx/>
                <a:latin typeface="Nunito Black" pitchFamily="2" charset="0"/>
                <a:ea typeface="Arial" panose="020B0604020202020204" pitchFamily="34" charset="0"/>
                <a:cs typeface="Times New Roman" panose="02020603050405020304" pitchFamily="18" charset="0"/>
              </a:rPr>
              <a:t>Autonomie gesteund op vertrouwen</a:t>
            </a:r>
            <a:endParaRPr kumimoji="0" lang="nl-BE" sz="1800" b="0" i="0" u="none" strike="noStrike" kern="1200" cap="none" spc="0" normalizeH="0" baseline="0" noProof="0" dirty="0">
              <a:ln>
                <a:noFill/>
              </a:ln>
              <a:solidFill>
                <a:srgbClr val="21879D"/>
              </a:solidFill>
              <a:effectLst/>
              <a:uLnTx/>
              <a:uFillTx/>
              <a:latin typeface="Nunito Black" pitchFamily="2" charset="0"/>
              <a:ea typeface="Arial" panose="020B0604020202020204" pitchFamily="34" charset="0"/>
              <a:cs typeface="Times New Roman" panose="02020603050405020304" pitchFamily="18" charset="0"/>
            </a:endParaRPr>
          </a:p>
          <a:p>
            <a:pPr marR="0" lvl="0" algn="l" defTabSz="914400" rtl="0" eaLnBrk="1" fontAlgn="auto" latinLnBrk="0" hangingPunct="1">
              <a:lnSpc>
                <a:spcPct val="100000"/>
              </a:lnSpc>
              <a:spcBef>
                <a:spcPts val="0"/>
              </a:spcBef>
              <a:spcAft>
                <a:spcPts val="1200"/>
              </a:spcAft>
              <a:buClrTx/>
              <a:buSzTx/>
              <a:tabLst/>
              <a:defRPr/>
            </a:pPr>
            <a:r>
              <a:rPr kumimoji="0" lang="nl-BE" sz="1400" b="0" i="0" u="none" strike="noStrike" kern="1200" cap="none" spc="0" normalizeH="0" baseline="0" noProof="0" dirty="0">
                <a:ln>
                  <a:noFill/>
                </a:ln>
                <a:solidFill>
                  <a:srgbClr val="000000"/>
                </a:solidFill>
                <a:effectLst/>
                <a:uLnTx/>
                <a:uFillTx/>
                <a:latin typeface="Nunito" pitchFamily="2" charset="0"/>
                <a:ea typeface="Arial" panose="020B0604020202020204" pitchFamily="34" charset="0"/>
                <a:cs typeface="Times New Roman" panose="02020603050405020304" pitchFamily="18" charset="0"/>
              </a:rPr>
              <a:t>Je krijgt de </a:t>
            </a:r>
            <a:r>
              <a:rPr kumimoji="0" lang="nl-BE" sz="1400" b="1" i="0" u="none" strike="noStrike" kern="1200" cap="none" spc="0" normalizeH="0" baseline="0" noProof="0" dirty="0">
                <a:ln>
                  <a:noFill/>
                </a:ln>
                <a:solidFill>
                  <a:srgbClr val="000000"/>
                </a:solidFill>
                <a:effectLst/>
                <a:uLnTx/>
                <a:uFillTx/>
                <a:latin typeface="Nunito" pitchFamily="2" charset="0"/>
                <a:ea typeface="Arial" panose="020B0604020202020204" pitchFamily="34" charset="0"/>
                <a:cs typeface="Times New Roman" panose="02020603050405020304" pitchFamily="18" charset="0"/>
              </a:rPr>
              <a:t>verantwoordelijkheid</a:t>
            </a:r>
            <a:r>
              <a:rPr kumimoji="0" lang="nl-BE" sz="1400" b="0" i="0" u="none" strike="noStrike" kern="1200" cap="none" spc="0" normalizeH="0" baseline="0" noProof="0" dirty="0">
                <a:ln>
                  <a:noFill/>
                </a:ln>
                <a:solidFill>
                  <a:srgbClr val="000000"/>
                </a:solidFill>
                <a:effectLst/>
                <a:uLnTx/>
                <a:uFillTx/>
                <a:latin typeface="Nunito" pitchFamily="2" charset="0"/>
                <a:ea typeface="Arial" panose="020B0604020202020204" pitchFamily="34" charset="0"/>
                <a:cs typeface="Times New Roman" panose="02020603050405020304" pitchFamily="18" charset="0"/>
              </a:rPr>
              <a:t> voor je eigen werk, dagindeling, taken en beslissingen. </a:t>
            </a:r>
          </a:p>
        </p:txBody>
      </p:sp>
      <p:sp>
        <p:nvSpPr>
          <p:cNvPr id="20" name="Rechthoek 19"/>
          <p:cNvSpPr/>
          <p:nvPr/>
        </p:nvSpPr>
        <p:spPr>
          <a:xfrm>
            <a:off x="4031673" y="3828154"/>
            <a:ext cx="7003472"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nl-BE" sz="1800" b="1" i="0" u="none" strike="noStrike" kern="1200" cap="none" spc="0" normalizeH="0" baseline="0" noProof="0" dirty="0">
                <a:ln>
                  <a:noFill/>
                </a:ln>
                <a:solidFill>
                  <a:srgbClr val="21879D"/>
                </a:solidFill>
                <a:effectLst/>
                <a:uLnTx/>
                <a:uFillTx/>
                <a:latin typeface="Nunito Black" pitchFamily="2" charset="0"/>
                <a:ea typeface="Arial" panose="020B0604020202020204" pitchFamily="34" charset="0"/>
                <a:cs typeface="Times New Roman" panose="02020603050405020304" pitchFamily="18" charset="0"/>
              </a:rPr>
              <a:t>Aandacht voor #verschilmaker als mens</a:t>
            </a:r>
            <a:endParaRPr kumimoji="0" lang="nl-BE" sz="1800" b="0" i="0" u="none" strike="noStrike" kern="1200" cap="none" spc="0" normalizeH="0" baseline="0" noProof="0" dirty="0">
              <a:ln>
                <a:noFill/>
              </a:ln>
              <a:solidFill>
                <a:srgbClr val="21879D"/>
              </a:solidFill>
              <a:effectLst/>
              <a:uLnTx/>
              <a:uFillTx/>
              <a:latin typeface="Nunito Black" pitchFamily="2" charset="0"/>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nl-BE" sz="1400" b="0" i="0" u="none" strike="noStrike" kern="1200" cap="none" spc="0" normalizeH="0" baseline="0" noProof="0" dirty="0">
                <a:ln>
                  <a:noFill/>
                </a:ln>
                <a:solidFill>
                  <a:srgbClr val="000000"/>
                </a:solidFill>
                <a:effectLst/>
                <a:uLnTx/>
                <a:uFillTx/>
                <a:latin typeface="Nunito" pitchFamily="2" charset="0"/>
                <a:ea typeface="Arial" panose="020B0604020202020204" pitchFamily="34" charset="0"/>
                <a:cs typeface="Times New Roman" panose="02020603050405020304" pitchFamily="18" charset="0"/>
              </a:rPr>
              <a:t>Bij Familiehulp weten we dat naast </a:t>
            </a:r>
            <a:r>
              <a:rPr kumimoji="0" lang="nl-BE" sz="1400" b="1" i="0" u="none" strike="noStrike" kern="1200" cap="none" spc="0" normalizeH="0" baseline="0" noProof="0" dirty="0">
                <a:ln>
                  <a:noFill/>
                </a:ln>
                <a:solidFill>
                  <a:srgbClr val="000000"/>
                </a:solidFill>
                <a:effectLst/>
                <a:uLnTx/>
                <a:uFillTx/>
                <a:latin typeface="Nunito" pitchFamily="2" charset="0"/>
                <a:ea typeface="Arial" panose="020B0604020202020204" pitchFamily="34" charset="0"/>
                <a:cs typeface="Times New Roman" panose="02020603050405020304" pitchFamily="18" charset="0"/>
              </a:rPr>
              <a:t>een correct en stipt uitbetaald loon</a:t>
            </a:r>
            <a:r>
              <a:rPr kumimoji="0" lang="nl-BE" sz="1400" b="0" i="0" u="none" strike="noStrike" kern="1200" cap="none" spc="0" normalizeH="0" baseline="0" noProof="0" dirty="0">
                <a:ln>
                  <a:noFill/>
                </a:ln>
                <a:solidFill>
                  <a:srgbClr val="000000"/>
                </a:solidFill>
                <a:effectLst/>
                <a:uLnTx/>
                <a:uFillTx/>
                <a:latin typeface="Nunito" pitchFamily="2" charset="0"/>
                <a:ea typeface="Arial" panose="020B0604020202020204" pitchFamily="34" charset="0"/>
                <a:cs typeface="Times New Roman" panose="02020603050405020304" pitchFamily="18" charset="0"/>
              </a:rPr>
              <a:t>, ook</a:t>
            </a:r>
            <a:r>
              <a:rPr kumimoji="0" lang="nl-BE" sz="1400" b="1" i="0" u="none" strike="noStrike" kern="1200" cap="none" spc="0" normalizeH="0" baseline="0" noProof="0" dirty="0">
                <a:ln>
                  <a:noFill/>
                </a:ln>
                <a:solidFill>
                  <a:srgbClr val="000000"/>
                </a:solidFill>
                <a:effectLst/>
                <a:uLnTx/>
                <a:uFillTx/>
                <a:latin typeface="Nunito" pitchFamily="2" charset="0"/>
                <a:ea typeface="Arial" panose="020B0604020202020204" pitchFamily="34" charset="0"/>
                <a:cs typeface="Times New Roman" panose="02020603050405020304" pitchFamily="18" charset="0"/>
              </a:rPr>
              <a:t> </a:t>
            </a:r>
            <a:br>
              <a:rPr kumimoji="0" lang="nl-BE" sz="1400" b="1" i="0" u="none" strike="noStrike" kern="1200" cap="none" spc="0" normalizeH="0" baseline="0" noProof="0" dirty="0">
                <a:ln>
                  <a:noFill/>
                </a:ln>
                <a:solidFill>
                  <a:srgbClr val="000000"/>
                </a:solidFill>
                <a:effectLst/>
                <a:uLnTx/>
                <a:uFillTx/>
                <a:latin typeface="Nunito" pitchFamily="2" charset="0"/>
                <a:ea typeface="Arial" panose="020B0604020202020204" pitchFamily="34" charset="0"/>
                <a:cs typeface="Times New Roman" panose="02020603050405020304" pitchFamily="18" charset="0"/>
              </a:rPr>
            </a:br>
            <a:r>
              <a:rPr kumimoji="0" lang="nl-BE" sz="1400" b="1" i="0" u="none" strike="noStrike" kern="1200" cap="none" spc="0" normalizeH="0" baseline="0" noProof="0" dirty="0">
                <a:ln>
                  <a:noFill/>
                </a:ln>
                <a:solidFill>
                  <a:srgbClr val="000000"/>
                </a:solidFill>
                <a:effectLst/>
                <a:uLnTx/>
                <a:uFillTx/>
                <a:latin typeface="Nunito" pitchFamily="2" charset="0"/>
                <a:ea typeface="Arial" panose="020B0604020202020204" pitchFamily="34" charset="0"/>
                <a:cs typeface="Times New Roman" panose="02020603050405020304" pitchFamily="18" charset="0"/>
              </a:rPr>
              <a:t>een goede </a:t>
            </a:r>
            <a:r>
              <a:rPr kumimoji="0" lang="nl-BE" sz="1400" b="1" i="0" u="none" strike="noStrike" kern="1200" cap="none" spc="0" normalizeH="0" baseline="0" noProof="0" dirty="0" err="1">
                <a:ln>
                  <a:noFill/>
                </a:ln>
                <a:solidFill>
                  <a:srgbClr val="000000"/>
                </a:solidFill>
                <a:effectLst/>
                <a:uLnTx/>
                <a:uFillTx/>
                <a:latin typeface="Nunito" pitchFamily="2" charset="0"/>
                <a:ea typeface="Arial" panose="020B0604020202020204" pitchFamily="34" charset="0"/>
                <a:cs typeface="Times New Roman" panose="02020603050405020304" pitchFamily="18" charset="0"/>
              </a:rPr>
              <a:t>work</a:t>
            </a:r>
            <a:r>
              <a:rPr kumimoji="0" lang="nl-BE" sz="1400" b="1" i="0" u="none" strike="noStrike" kern="1200" cap="none" spc="0" normalizeH="0" baseline="0" noProof="0" dirty="0">
                <a:ln>
                  <a:noFill/>
                </a:ln>
                <a:solidFill>
                  <a:srgbClr val="000000"/>
                </a:solidFill>
                <a:effectLst/>
                <a:uLnTx/>
                <a:uFillTx/>
                <a:latin typeface="Nunito" pitchFamily="2" charset="0"/>
                <a:ea typeface="Arial" panose="020B0604020202020204" pitchFamily="34" charset="0"/>
                <a:cs typeface="Times New Roman" panose="02020603050405020304" pitchFamily="18" charset="0"/>
              </a:rPr>
              <a:t>-life </a:t>
            </a:r>
            <a:r>
              <a:rPr kumimoji="0" lang="nl-BE" sz="1400" b="1" i="0" u="none" strike="noStrike" kern="1200" cap="none" spc="0" normalizeH="0" baseline="0" noProof="0" dirty="0" err="1">
                <a:ln>
                  <a:noFill/>
                </a:ln>
                <a:solidFill>
                  <a:srgbClr val="000000"/>
                </a:solidFill>
                <a:effectLst/>
                <a:uLnTx/>
                <a:uFillTx/>
                <a:latin typeface="Nunito" pitchFamily="2" charset="0"/>
                <a:ea typeface="Arial" panose="020B0604020202020204" pitchFamily="34" charset="0"/>
                <a:cs typeface="Times New Roman" panose="02020603050405020304" pitchFamily="18" charset="0"/>
              </a:rPr>
              <a:t>balance</a:t>
            </a:r>
            <a:r>
              <a:rPr kumimoji="0" lang="nl-BE" sz="1400" b="1" i="0" u="none" strike="noStrike" kern="1200" cap="none" spc="0" normalizeH="0" baseline="0" noProof="0" dirty="0">
                <a:ln>
                  <a:noFill/>
                </a:ln>
                <a:solidFill>
                  <a:srgbClr val="000000"/>
                </a:solidFill>
                <a:effectLst/>
                <a:uLnTx/>
                <a:uFillTx/>
                <a:latin typeface="Nunito" pitchFamily="2" charset="0"/>
                <a:ea typeface="Arial" panose="020B0604020202020204" pitchFamily="34" charset="0"/>
                <a:cs typeface="Times New Roman" panose="02020603050405020304" pitchFamily="18" charset="0"/>
              </a:rPr>
              <a:t> </a:t>
            </a:r>
            <a:r>
              <a:rPr kumimoji="0" lang="nl-BE" sz="1400" b="0" i="0" u="none" strike="noStrike" kern="1200" cap="none" spc="0" normalizeH="0" baseline="0" noProof="0" dirty="0">
                <a:ln>
                  <a:noFill/>
                </a:ln>
                <a:solidFill>
                  <a:srgbClr val="000000"/>
                </a:solidFill>
                <a:effectLst/>
                <a:uLnTx/>
                <a:uFillTx/>
                <a:latin typeface="Nunito" pitchFamily="2" charset="0"/>
                <a:ea typeface="Arial" panose="020B0604020202020204" pitchFamily="34" charset="0"/>
                <a:cs typeface="Times New Roman" panose="02020603050405020304" pitchFamily="18" charset="0"/>
              </a:rPr>
              <a:t>nodig is voor een gezonde en gelukkige werknemer. </a:t>
            </a:r>
          </a:p>
        </p:txBody>
      </p:sp>
      <p:pic>
        <p:nvPicPr>
          <p:cNvPr id="5" name="Afbeelding 4"/>
          <p:cNvPicPr>
            <a:picLocks noChangeAspect="1"/>
          </p:cNvPicPr>
          <p:nvPr/>
        </p:nvPicPr>
        <p:blipFill>
          <a:blip r:embed="rId3">
            <a:extLst>
              <a:ext uri="{BEBA8EAE-BF5A-486C-A8C5-ECC9F3942E4B}">
                <a14:imgProps xmlns:a14="http://schemas.microsoft.com/office/drawing/2010/main">
                  <a14:imgLayer r:embed="rId4">
                    <a14:imgEffect>
                      <a14:backgroundRemoval t="0" b="96923" l="0" r="88811">
                        <a14:foregroundMark x1="27972" y1="12308" x2="27972" y2="12308"/>
                      </a14:backgroundRemoval>
                    </a14:imgEffect>
                  </a14:imgLayer>
                </a14:imgProps>
              </a:ext>
            </a:extLst>
          </a:blip>
          <a:stretch>
            <a:fillRect/>
          </a:stretch>
        </p:blipFill>
        <p:spPr>
          <a:xfrm>
            <a:off x="4278338" y="2740848"/>
            <a:ext cx="851083" cy="773712"/>
          </a:xfrm>
          <a:prstGeom prst="rect">
            <a:avLst/>
          </a:prstGeom>
        </p:spPr>
      </p:pic>
      <p:pic>
        <p:nvPicPr>
          <p:cNvPr id="6" name="Afbeelding 5"/>
          <p:cNvPicPr>
            <a:picLocks noChangeAspect="1"/>
          </p:cNvPicPr>
          <p:nvPr/>
        </p:nvPicPr>
        <p:blipFill>
          <a:blip r:embed="rId5">
            <a:extLst>
              <a:ext uri="{BEBA8EAE-BF5A-486C-A8C5-ECC9F3942E4B}">
                <a14:imgProps xmlns:a14="http://schemas.microsoft.com/office/drawing/2010/main">
                  <a14:imgLayer r:embed="rId6">
                    <a14:imgEffect>
                      <a14:backgroundRemoval t="0" b="100000" l="0" r="89706">
                        <a14:foregroundMark x1="22059" y1="52672" x2="22059" y2="52672"/>
                        <a14:foregroundMark x1="81618" y1="58015" x2="81618" y2="58015"/>
                      </a14:backgroundRemoval>
                    </a14:imgEffect>
                  </a14:imgLayer>
                </a14:imgProps>
              </a:ext>
            </a:extLst>
          </a:blip>
          <a:stretch>
            <a:fillRect/>
          </a:stretch>
        </p:blipFill>
        <p:spPr>
          <a:xfrm>
            <a:off x="2823610" y="3918352"/>
            <a:ext cx="803243" cy="773712"/>
          </a:xfrm>
          <a:prstGeom prst="rect">
            <a:avLst/>
          </a:prstGeom>
        </p:spPr>
      </p:pic>
      <p:pic>
        <p:nvPicPr>
          <p:cNvPr id="7" name="Afbeelding 6"/>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Lst>
          </a:blip>
          <a:stretch>
            <a:fillRect/>
          </a:stretch>
        </p:blipFill>
        <p:spPr>
          <a:xfrm>
            <a:off x="2725040" y="1508107"/>
            <a:ext cx="774280" cy="744951"/>
          </a:xfrm>
          <a:prstGeom prst="rect">
            <a:avLst/>
          </a:prstGeom>
        </p:spPr>
      </p:pic>
    </p:spTree>
    <p:extLst>
      <p:ext uri="{BB962C8B-B14F-4D97-AF65-F5344CB8AC3E}">
        <p14:creationId xmlns:p14="http://schemas.microsoft.com/office/powerpoint/2010/main" val="2373745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object 11"/>
          <p:cNvSpPr txBox="1"/>
          <p:nvPr/>
        </p:nvSpPr>
        <p:spPr>
          <a:xfrm>
            <a:off x="5235414" y="935056"/>
            <a:ext cx="6489741" cy="2206053"/>
          </a:xfrm>
          <a:prstGeom prst="rect">
            <a:avLst/>
          </a:prstGeom>
        </p:spPr>
        <p:txBody>
          <a:bodyPr vert="horz" wrap="square" lIns="0" tIns="12700" rIns="0" bIns="0" rtlCol="0">
            <a:spAutoFit/>
          </a:bodyPr>
          <a:lstStyle/>
          <a:p>
            <a:pPr marL="12700" marR="970280">
              <a:lnSpc>
                <a:spcPct val="106100"/>
              </a:lnSpc>
              <a:spcBef>
                <a:spcPts val="100"/>
              </a:spcBef>
            </a:pPr>
            <a:r>
              <a:rPr lang="nl-BE" sz="2000" b="1" dirty="0">
                <a:solidFill>
                  <a:srgbClr val="EB4D96"/>
                </a:solidFill>
                <a:latin typeface="Nunito" pitchFamily="2" charset="0"/>
              </a:rPr>
              <a:t>Wil je werken als verzorgende-zorgkundige maar heb je nog niet het juiste diploma?</a:t>
            </a:r>
          </a:p>
          <a:p>
            <a:pPr marL="12700" marR="970280">
              <a:lnSpc>
                <a:spcPct val="106100"/>
              </a:lnSpc>
              <a:spcBef>
                <a:spcPts val="100"/>
              </a:spcBef>
            </a:pPr>
            <a:endParaRPr b="1" dirty="0">
              <a:solidFill>
                <a:srgbClr val="21879D"/>
              </a:solidFill>
              <a:latin typeface="Nunito Black" pitchFamily="2" charset="0"/>
            </a:endParaRPr>
          </a:p>
          <a:p>
            <a:pPr marL="12700" marR="5080">
              <a:lnSpc>
                <a:spcPct val="111100"/>
              </a:lnSpc>
              <a:spcBef>
                <a:spcPts val="100"/>
              </a:spcBef>
            </a:pPr>
            <a:r>
              <a:rPr lang="nl-BE" sz="1400" dirty="0">
                <a:latin typeface="Nunito" pitchFamily="2" charset="0"/>
              </a:rPr>
              <a:t>In de opleidingscentra van Familiehulp kan je als werkzoekende de </a:t>
            </a:r>
            <a:r>
              <a:rPr lang="nl-BE" sz="1400" b="1" dirty="0">
                <a:latin typeface="Nunito" pitchFamily="2" charset="0"/>
              </a:rPr>
              <a:t>gratis opleiding tot verzorgende-zorgkundige</a:t>
            </a:r>
            <a:r>
              <a:rPr lang="nl-BE" sz="1400" dirty="0">
                <a:latin typeface="Nunito" pitchFamily="2" charset="0"/>
              </a:rPr>
              <a:t> volgen. Familiehulp heeft opleidingscentra in gans Vlaanderen en Brussel. </a:t>
            </a:r>
          </a:p>
          <a:p>
            <a:pPr marL="12700" marR="5080">
              <a:lnSpc>
                <a:spcPct val="111100"/>
              </a:lnSpc>
              <a:spcBef>
                <a:spcPts val="100"/>
              </a:spcBef>
            </a:pPr>
            <a:endParaRPr lang="nl-BE" sz="1400" dirty="0">
              <a:latin typeface="Nunito" pitchFamily="2" charset="0"/>
            </a:endParaRPr>
          </a:p>
          <a:p>
            <a:pPr marL="12700" marR="5080">
              <a:lnSpc>
                <a:spcPct val="111100"/>
              </a:lnSpc>
              <a:spcBef>
                <a:spcPts val="100"/>
              </a:spcBef>
            </a:pPr>
            <a:r>
              <a:rPr lang="nl-BE" sz="1400" dirty="0">
                <a:latin typeface="Nunito" pitchFamily="2" charset="0"/>
              </a:rPr>
              <a:t>Na de opleiding kan je nadien aan de slag in de thuiszorg of residentiële zorg.</a:t>
            </a:r>
            <a:endParaRPr sz="800" dirty="0">
              <a:solidFill>
                <a:schemeClr val="bg1"/>
              </a:solidFill>
              <a:latin typeface="Nunito" pitchFamily="2" charset="0"/>
              <a:cs typeface="Tahoma"/>
            </a:endParaRPr>
          </a:p>
        </p:txBody>
      </p:sp>
      <p:pic>
        <p:nvPicPr>
          <p:cNvPr id="3074" name="Picture 2" descr="https://wijzijnfamiliehulp.be/wp-content/uploads/2023/04/afgestudeerde-cursisten2-klei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334" y="1431707"/>
            <a:ext cx="4456835" cy="297215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wijzijnfamiliehulp.be/wp-content/uploads/2023/03/logo_vda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39828" y="5174854"/>
            <a:ext cx="1163695" cy="67713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wijzijnfamiliehulp.be/wp-content/uploads/2023/03/logo_esf.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22321" y="5174854"/>
            <a:ext cx="851422" cy="828525"/>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p:cNvSpPr/>
          <p:nvPr/>
        </p:nvSpPr>
        <p:spPr>
          <a:xfrm>
            <a:off x="5108294" y="3222301"/>
            <a:ext cx="6934769" cy="1785104"/>
          </a:xfrm>
          <a:prstGeom prst="rect">
            <a:avLst/>
          </a:prstGeom>
        </p:spPr>
        <p:txBody>
          <a:bodyPr wrap="square" lIns="91440" tIns="45720" rIns="91440" bIns="45720" anchor="t">
            <a:spAutoFit/>
          </a:bodyPr>
          <a:lstStyle/>
          <a:p>
            <a:r>
              <a:rPr lang="nl-BE" b="1" dirty="0">
                <a:solidFill>
                  <a:srgbClr val="EB4D96"/>
                </a:solidFill>
                <a:latin typeface="Nunito" pitchFamily="2" charset="0"/>
              </a:rPr>
              <a:t>Familiehulp biedt deze opleiding aan in </a:t>
            </a:r>
            <a:br>
              <a:rPr lang="nl-BE" b="1" dirty="0">
                <a:solidFill>
                  <a:srgbClr val="EB4D96"/>
                </a:solidFill>
                <a:latin typeface="Nunito" pitchFamily="2" charset="0"/>
              </a:rPr>
            </a:br>
            <a:r>
              <a:rPr lang="nl-BE" b="1" dirty="0">
                <a:solidFill>
                  <a:srgbClr val="EB4D96"/>
                </a:solidFill>
                <a:latin typeface="Nunito" pitchFamily="2" charset="0"/>
              </a:rPr>
              <a:t>2 trajecten,  afhankelijk van jouw huidig Nederlands taalniveau.</a:t>
            </a:r>
            <a:br>
              <a:rPr lang="nl-BE" b="1" dirty="0">
                <a:solidFill>
                  <a:srgbClr val="EB4D96"/>
                </a:solidFill>
                <a:latin typeface="Nunito" pitchFamily="2" charset="0"/>
              </a:rPr>
            </a:br>
            <a:endParaRPr lang="nl-BE" b="1" dirty="0">
              <a:solidFill>
                <a:srgbClr val="EB4D96"/>
              </a:solidFill>
              <a:latin typeface="Nunito" pitchFamily="2" charset="0"/>
            </a:endParaRPr>
          </a:p>
          <a:p>
            <a:pPr marL="285750" indent="-285750" fontAlgn="base">
              <a:buFont typeface="Arial" panose="020B0604020202020204" pitchFamily="34" charset="0"/>
              <a:buChar char="•"/>
            </a:pPr>
            <a:r>
              <a:rPr lang="nl-BE" sz="1400" dirty="0">
                <a:latin typeface="Nunito" pitchFamily="2" charset="0"/>
              </a:rPr>
              <a:t>Een modulaire opleiding van 13 maanden – 4 dagen les per week.</a:t>
            </a:r>
          </a:p>
          <a:p>
            <a:pPr marL="285750" indent="-285750" fontAlgn="base">
              <a:buFont typeface="Arial" panose="020B0604020202020204" pitchFamily="34" charset="0"/>
              <a:buChar char="•"/>
            </a:pPr>
            <a:r>
              <a:rPr lang="nl-BE" sz="1400" dirty="0">
                <a:latin typeface="Nunito"/>
              </a:rPr>
              <a:t>Een modulaire opleiding met extra hulp voor de Nederlandse taal van 15 maanden – 4,5 dagen les per week (beschikbaar in de opleidingscentra van Aalst en Vilvoorde).</a:t>
            </a:r>
          </a:p>
        </p:txBody>
      </p:sp>
      <p:sp>
        <p:nvSpPr>
          <p:cNvPr id="4" name="Rechthoek 3"/>
          <p:cNvSpPr/>
          <p:nvPr/>
        </p:nvSpPr>
        <p:spPr>
          <a:xfrm>
            <a:off x="7330706" y="5374923"/>
            <a:ext cx="1709122" cy="276999"/>
          </a:xfrm>
          <a:prstGeom prst="rect">
            <a:avLst/>
          </a:prstGeom>
        </p:spPr>
        <p:txBody>
          <a:bodyPr wrap="none">
            <a:spAutoFit/>
          </a:bodyPr>
          <a:lstStyle/>
          <a:p>
            <a:r>
              <a:rPr lang="nl-BE" sz="1200" dirty="0">
                <a:latin typeface="Nunito" pitchFamily="2" charset="0"/>
              </a:rPr>
              <a:t>In samenwerking met:</a:t>
            </a:r>
            <a:endParaRPr lang="nl-BE" sz="1200" dirty="0"/>
          </a:p>
        </p:txBody>
      </p:sp>
    </p:spTree>
    <p:extLst>
      <p:ext uri="{BB962C8B-B14F-4D97-AF65-F5344CB8AC3E}">
        <p14:creationId xmlns:p14="http://schemas.microsoft.com/office/powerpoint/2010/main" val="19034890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p:cNvSpPr/>
          <p:nvPr/>
        </p:nvSpPr>
        <p:spPr>
          <a:xfrm>
            <a:off x="4950114" y="2569371"/>
            <a:ext cx="5410455" cy="707886"/>
          </a:xfrm>
          <a:prstGeom prst="rect">
            <a:avLst/>
          </a:prstGeom>
        </p:spPr>
        <p:txBody>
          <a:bodyPr wrap="none">
            <a:spAutoFit/>
          </a:bodyPr>
          <a:lstStyle/>
          <a:p>
            <a:pPr algn="ctr"/>
            <a:r>
              <a:rPr lang="nl-BE" sz="4000" dirty="0">
                <a:solidFill>
                  <a:srgbClr val="21879D"/>
                </a:solidFill>
                <a:latin typeface="Nunito" pitchFamily="2" charset="0"/>
              </a:rPr>
              <a:t>Denkoefening in groep</a:t>
            </a:r>
          </a:p>
        </p:txBody>
      </p:sp>
      <p:pic>
        <p:nvPicPr>
          <p:cNvPr id="5" name="Afbeelding 4"/>
          <p:cNvPicPr>
            <a:picLocks noChangeAspect="1"/>
          </p:cNvPicPr>
          <p:nvPr/>
        </p:nvPicPr>
        <p:blipFill rotWithShape="1">
          <a:blip r:embed="rId3"/>
          <a:srcRect t="1" b="-25813"/>
          <a:stretch/>
        </p:blipFill>
        <p:spPr>
          <a:xfrm rot="21145889">
            <a:off x="1204423" y="368602"/>
            <a:ext cx="3424120" cy="5109425"/>
          </a:xfrm>
          <a:prstGeom prst="rect">
            <a:avLst/>
          </a:prstGeom>
          <a:solidFill>
            <a:schemeClr val="bg1"/>
          </a:solidFill>
          <a:ln w="123825">
            <a:solidFill>
              <a:schemeClr val="bg1"/>
            </a:solidFill>
          </a:ln>
          <a:effectLst>
            <a:outerShdw blurRad="63500" sx="102000" sy="102000" algn="ctr" rotWithShape="0">
              <a:prstClr val="black">
                <a:alpha val="40000"/>
              </a:prstClr>
            </a:outerShdw>
          </a:effectLst>
        </p:spPr>
      </p:pic>
      <p:sp>
        <p:nvSpPr>
          <p:cNvPr id="6" name="Rechthoek 5"/>
          <p:cNvSpPr/>
          <p:nvPr/>
        </p:nvSpPr>
        <p:spPr>
          <a:xfrm rot="21203986">
            <a:off x="1588748" y="5202827"/>
            <a:ext cx="1744067" cy="369332"/>
          </a:xfrm>
          <a:prstGeom prst="rect">
            <a:avLst/>
          </a:prstGeom>
        </p:spPr>
        <p:txBody>
          <a:bodyPr wrap="none">
            <a:spAutoFit/>
          </a:bodyPr>
          <a:lstStyle/>
          <a:p>
            <a:r>
              <a:rPr lang="nl-BE" b="1" spc="-85" dirty="0">
                <a:solidFill>
                  <a:srgbClr val="21879D"/>
                </a:solidFill>
                <a:latin typeface="Nunito ExtraBold" pitchFamily="2" charset="0"/>
                <a:cs typeface="Tahoma"/>
              </a:rPr>
              <a:t>#Verschilmaker</a:t>
            </a:r>
            <a:endParaRPr lang="nl-BE" dirty="0"/>
          </a:p>
        </p:txBody>
      </p:sp>
    </p:spTree>
    <p:extLst>
      <p:ext uri="{BB962C8B-B14F-4D97-AF65-F5344CB8AC3E}">
        <p14:creationId xmlns:p14="http://schemas.microsoft.com/office/powerpoint/2010/main" val="40345044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10"/>
          <p:cNvSpPr txBox="1"/>
          <p:nvPr/>
        </p:nvSpPr>
        <p:spPr>
          <a:xfrm>
            <a:off x="5234854" y="1275053"/>
            <a:ext cx="6475701" cy="3793346"/>
          </a:xfrm>
          <a:prstGeom prst="rect">
            <a:avLst/>
          </a:prstGeom>
        </p:spPr>
        <p:txBody>
          <a:bodyPr vert="horz" wrap="square" lIns="0" tIns="22860" rIns="0" bIns="0" rtlCol="0">
            <a:spAutoFit/>
          </a:bodyPr>
          <a:lstStyle/>
          <a:p>
            <a:pPr marL="12700" marR="5080">
              <a:spcBef>
                <a:spcPts val="180"/>
              </a:spcBef>
            </a:pPr>
            <a:r>
              <a:rPr lang="nl-BE" sz="4000" b="1" spc="-85" dirty="0">
                <a:solidFill>
                  <a:srgbClr val="21879D"/>
                </a:solidFill>
                <a:latin typeface="Nunito" pitchFamily="2" charset="0"/>
                <a:cs typeface="Tahoma"/>
              </a:rPr>
              <a:t>Wij geloven in wat mensen uniek en bijzonder maakt.</a:t>
            </a:r>
          </a:p>
          <a:p>
            <a:pPr marL="12700" marR="5080">
              <a:spcBef>
                <a:spcPts val="180"/>
              </a:spcBef>
            </a:pPr>
            <a:endParaRPr lang="nl-BE" sz="4000" b="1" spc="-85" dirty="0">
              <a:solidFill>
                <a:srgbClr val="EB4D96"/>
              </a:solidFill>
              <a:latin typeface="Nunito" pitchFamily="2" charset="0"/>
              <a:cs typeface="Tahoma"/>
            </a:endParaRPr>
          </a:p>
          <a:p>
            <a:pPr marL="12700" marR="5080">
              <a:spcBef>
                <a:spcPts val="180"/>
              </a:spcBef>
            </a:pPr>
            <a:r>
              <a:rPr lang="nl-BE" sz="4000" b="1" spc="-85" dirty="0">
                <a:solidFill>
                  <a:srgbClr val="EB4D96"/>
                </a:solidFill>
                <a:latin typeface="Nunito" pitchFamily="2" charset="0"/>
                <a:cs typeface="Tahoma"/>
              </a:rPr>
              <a:t>Jij ook? </a:t>
            </a:r>
          </a:p>
          <a:p>
            <a:pPr marL="12700" marR="5080">
              <a:spcBef>
                <a:spcPts val="180"/>
              </a:spcBef>
            </a:pPr>
            <a:r>
              <a:rPr lang="nl-BE" sz="4000" b="1" spc="-85" dirty="0">
                <a:solidFill>
                  <a:srgbClr val="EB4D96"/>
                </a:solidFill>
                <a:latin typeface="Nunito" pitchFamily="2" charset="0"/>
                <a:cs typeface="Tahoma"/>
              </a:rPr>
              <a:t>Benoem een sterkte uit iemand van jouw klas?</a:t>
            </a:r>
            <a:endParaRPr sz="4000" b="1" dirty="0">
              <a:solidFill>
                <a:srgbClr val="EB4D96"/>
              </a:solidFill>
              <a:latin typeface="Nunito" pitchFamily="2" charset="0"/>
              <a:cs typeface="Tahoma"/>
            </a:endParaRPr>
          </a:p>
        </p:txBody>
      </p:sp>
      <p:grpSp>
        <p:nvGrpSpPr>
          <p:cNvPr id="10" name="Groep 9"/>
          <p:cNvGrpSpPr/>
          <p:nvPr/>
        </p:nvGrpSpPr>
        <p:grpSpPr>
          <a:xfrm>
            <a:off x="1090122" y="1014975"/>
            <a:ext cx="3465007" cy="5203557"/>
            <a:chOff x="1090122" y="1014975"/>
            <a:chExt cx="3465007" cy="5203557"/>
          </a:xfrm>
        </p:grpSpPr>
        <p:pic>
          <p:nvPicPr>
            <p:cNvPr id="3" name="Afbeelding 2"/>
            <p:cNvPicPr>
              <a:picLocks noChangeAspect="1"/>
            </p:cNvPicPr>
            <p:nvPr/>
          </p:nvPicPr>
          <p:blipFill rotWithShape="1">
            <a:blip r:embed="rId3"/>
            <a:srcRect t="1" b="-25813"/>
            <a:stretch/>
          </p:blipFill>
          <p:spPr>
            <a:xfrm rot="21145889">
              <a:off x="1090122" y="1014975"/>
              <a:ext cx="3424120" cy="5109425"/>
            </a:xfrm>
            <a:prstGeom prst="rect">
              <a:avLst/>
            </a:prstGeom>
            <a:solidFill>
              <a:schemeClr val="bg1"/>
            </a:solidFill>
            <a:ln w="123825">
              <a:solidFill>
                <a:schemeClr val="bg1"/>
              </a:solidFill>
            </a:ln>
            <a:effectLst>
              <a:outerShdw blurRad="63500" sx="102000" sy="102000" algn="ctr" rotWithShape="0">
                <a:prstClr val="black">
                  <a:alpha val="40000"/>
                </a:prstClr>
              </a:outerShdw>
            </a:effectLst>
          </p:spPr>
        </p:pic>
        <p:pic>
          <p:nvPicPr>
            <p:cNvPr id="9" name="Afbeelding 8"/>
            <p:cNvPicPr>
              <a:picLocks noChangeAspect="1"/>
            </p:cNvPicPr>
            <p:nvPr/>
          </p:nvPicPr>
          <p:blipFill>
            <a:blip r:embed="rId4"/>
            <a:stretch>
              <a:fillRect/>
            </a:stretch>
          </p:blipFill>
          <p:spPr>
            <a:xfrm rot="21143005">
              <a:off x="1599589" y="5108722"/>
              <a:ext cx="2955540" cy="588705"/>
            </a:xfrm>
            <a:prstGeom prst="rect">
              <a:avLst/>
            </a:prstGeom>
          </p:spPr>
        </p:pic>
        <p:sp>
          <p:nvSpPr>
            <p:cNvPr id="8" name="Rechthoek 7"/>
            <p:cNvSpPr/>
            <p:nvPr/>
          </p:nvSpPr>
          <p:spPr>
            <a:xfrm rot="21203986">
              <a:off x="1474447" y="5849200"/>
              <a:ext cx="1744067" cy="369332"/>
            </a:xfrm>
            <a:prstGeom prst="rect">
              <a:avLst/>
            </a:prstGeom>
          </p:spPr>
          <p:txBody>
            <a:bodyPr wrap="none">
              <a:spAutoFit/>
            </a:bodyPr>
            <a:lstStyle/>
            <a:p>
              <a:r>
                <a:rPr lang="nl-BE" b="1" spc="-85" dirty="0">
                  <a:solidFill>
                    <a:srgbClr val="21879D"/>
                  </a:solidFill>
                  <a:latin typeface="Nunito ExtraBold" pitchFamily="2" charset="0"/>
                  <a:cs typeface="Tahoma"/>
                </a:rPr>
                <a:t>#Verschilmaker</a:t>
              </a:r>
              <a:endParaRPr lang="nl-BE" dirty="0"/>
            </a:p>
          </p:txBody>
        </p:sp>
      </p:grpSp>
    </p:spTree>
    <p:extLst>
      <p:ext uri="{BB962C8B-B14F-4D97-AF65-F5344CB8AC3E}">
        <p14:creationId xmlns:p14="http://schemas.microsoft.com/office/powerpoint/2010/main" val="38500204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2"/>
          <p:cNvSpPr/>
          <p:nvPr/>
        </p:nvSpPr>
        <p:spPr>
          <a:xfrm>
            <a:off x="508567" y="413626"/>
            <a:ext cx="6172788" cy="830997"/>
          </a:xfrm>
          <a:prstGeom prst="rect">
            <a:avLst/>
          </a:prstGeom>
        </p:spPr>
        <p:txBody>
          <a:bodyPr wrap="square">
            <a:spAutoFit/>
          </a:bodyPr>
          <a:lstStyle/>
          <a:p>
            <a:r>
              <a:rPr lang="nl-BE" sz="2400" b="1" dirty="0">
                <a:solidFill>
                  <a:srgbClr val="EB4D96"/>
                </a:solidFill>
                <a:latin typeface="Nunito" pitchFamily="2" charset="0"/>
              </a:rPr>
              <a:t>Maak kennis met enkele functies </a:t>
            </a:r>
            <a:br>
              <a:rPr lang="nl-BE" sz="2400" b="1" dirty="0">
                <a:solidFill>
                  <a:srgbClr val="EB4D96"/>
                </a:solidFill>
                <a:latin typeface="Nunito" pitchFamily="2" charset="0"/>
              </a:rPr>
            </a:br>
            <a:r>
              <a:rPr lang="nl-BE" sz="2400" b="1" dirty="0">
                <a:solidFill>
                  <a:srgbClr val="EB4D96"/>
                </a:solidFill>
                <a:latin typeface="Nunito" pitchFamily="2" charset="0"/>
              </a:rPr>
              <a:t>als verschilmaker bij Familiehulp</a:t>
            </a:r>
          </a:p>
        </p:txBody>
      </p:sp>
      <p:sp>
        <p:nvSpPr>
          <p:cNvPr id="57" name="Afgeronde rechthoek 56"/>
          <p:cNvSpPr/>
          <p:nvPr/>
        </p:nvSpPr>
        <p:spPr>
          <a:xfrm>
            <a:off x="832175" y="1643386"/>
            <a:ext cx="9982200" cy="5874718"/>
          </a:xfrm>
          <a:prstGeom prst="roundRect">
            <a:avLst>
              <a:gd name="adj" fmla="val 11370"/>
            </a:avLst>
          </a:prstGeom>
          <a:solidFill>
            <a:srgbClr val="1E889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p>
        </p:txBody>
      </p:sp>
      <p:sp>
        <p:nvSpPr>
          <p:cNvPr id="24" name="Afgeronde rechthoek 23"/>
          <p:cNvSpPr/>
          <p:nvPr/>
        </p:nvSpPr>
        <p:spPr>
          <a:xfrm>
            <a:off x="1005840" y="1912931"/>
            <a:ext cx="3380126" cy="1504912"/>
          </a:xfrm>
          <a:prstGeom prst="roundRect">
            <a:avLst>
              <a:gd name="adj" fmla="val 11370"/>
            </a:avLst>
          </a:prstGeom>
          <a:solidFill>
            <a:srgbClr val="1E889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dirty="0"/>
              <a:t>Klik op een functie</a:t>
            </a:r>
          </a:p>
          <a:p>
            <a:pPr algn="ctr"/>
            <a:r>
              <a:rPr lang="nl-BE" dirty="0"/>
              <a:t>om deze te bekijken.</a:t>
            </a:r>
          </a:p>
        </p:txBody>
      </p:sp>
      <p:sp>
        <p:nvSpPr>
          <p:cNvPr id="6" name="Pijl-links 18">
            <a:hlinkClick r:id="rId3" action="ppaction://hlinksldjump"/>
            <a:extLst>
              <a:ext uri="{FF2B5EF4-FFF2-40B4-BE49-F238E27FC236}">
                <a16:creationId xmlns:a16="http://schemas.microsoft.com/office/drawing/2014/main" id="{345EF303-017B-EE92-FE6E-1FA412E199DB}"/>
              </a:ext>
            </a:extLst>
          </p:cNvPr>
          <p:cNvSpPr/>
          <p:nvPr/>
        </p:nvSpPr>
        <p:spPr>
          <a:xfrm flipH="1">
            <a:off x="11489748" y="297027"/>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Nunito" pitchFamily="2" charset="0"/>
            </a:endParaRPr>
          </a:p>
        </p:txBody>
      </p:sp>
      <p:sp>
        <p:nvSpPr>
          <p:cNvPr id="7" name="Rechthoek: afgeronde hoeken 6">
            <a:extLst>
              <a:ext uri="{FF2B5EF4-FFF2-40B4-BE49-F238E27FC236}">
                <a16:creationId xmlns:a16="http://schemas.microsoft.com/office/drawing/2014/main" id="{8F03E0E0-BF96-3F64-E965-3C9879BA3744}"/>
              </a:ext>
            </a:extLst>
          </p:cNvPr>
          <p:cNvSpPr/>
          <p:nvPr/>
        </p:nvSpPr>
        <p:spPr>
          <a:xfrm>
            <a:off x="1594884" y="3816606"/>
            <a:ext cx="2665229" cy="5316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rgbClr val="5EB3E4"/>
                </a:solidFill>
                <a:hlinkClick r:id="rId4" action="ppaction://hlinksldjump"/>
              </a:rPr>
              <a:t>Verzorgende</a:t>
            </a:r>
            <a:endParaRPr lang="nl-BE" dirty="0">
              <a:solidFill>
                <a:srgbClr val="5EB3E4"/>
              </a:solidFill>
            </a:endParaRPr>
          </a:p>
        </p:txBody>
      </p:sp>
      <p:sp>
        <p:nvSpPr>
          <p:cNvPr id="8" name="Rechthoek: afgeronde hoeken 7">
            <a:extLst>
              <a:ext uri="{FF2B5EF4-FFF2-40B4-BE49-F238E27FC236}">
                <a16:creationId xmlns:a16="http://schemas.microsoft.com/office/drawing/2014/main" id="{6E054F08-12BD-AC60-649F-BC9D881075B8}"/>
              </a:ext>
            </a:extLst>
          </p:cNvPr>
          <p:cNvSpPr/>
          <p:nvPr/>
        </p:nvSpPr>
        <p:spPr>
          <a:xfrm>
            <a:off x="1619692" y="4458106"/>
            <a:ext cx="2665229" cy="5316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rgbClr val="5EB3E4"/>
                </a:solidFill>
                <a:hlinkClick r:id="rId5" action="ppaction://hlinksldjump"/>
              </a:rPr>
              <a:t>Huishoudhulp thuiszorg</a:t>
            </a:r>
            <a:endParaRPr lang="nl-BE" dirty="0">
              <a:solidFill>
                <a:srgbClr val="5EB3E4"/>
              </a:solidFill>
            </a:endParaRPr>
          </a:p>
        </p:txBody>
      </p:sp>
      <p:sp>
        <p:nvSpPr>
          <p:cNvPr id="10" name="Rechthoek: afgeronde hoeken 9">
            <a:extLst>
              <a:ext uri="{FF2B5EF4-FFF2-40B4-BE49-F238E27FC236}">
                <a16:creationId xmlns:a16="http://schemas.microsoft.com/office/drawing/2014/main" id="{18DC5C57-AA38-CDFF-BACD-8BFE17F74ED1}"/>
              </a:ext>
            </a:extLst>
          </p:cNvPr>
          <p:cNvSpPr/>
          <p:nvPr/>
        </p:nvSpPr>
        <p:spPr>
          <a:xfrm>
            <a:off x="1594884" y="5093627"/>
            <a:ext cx="2665229" cy="5316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rgbClr val="5EB3E4"/>
                </a:solidFill>
                <a:hlinkClick r:id="rId6" action="ppaction://hlinksldjump"/>
              </a:rPr>
              <a:t>Coördinator thuiszorg</a:t>
            </a:r>
            <a:endParaRPr lang="nl-BE" dirty="0">
              <a:solidFill>
                <a:srgbClr val="5EB3E4"/>
              </a:solidFill>
            </a:endParaRPr>
          </a:p>
        </p:txBody>
      </p:sp>
      <p:sp>
        <p:nvSpPr>
          <p:cNvPr id="14" name="Rechthoek: afgeronde hoeken 13">
            <a:extLst>
              <a:ext uri="{FF2B5EF4-FFF2-40B4-BE49-F238E27FC236}">
                <a16:creationId xmlns:a16="http://schemas.microsoft.com/office/drawing/2014/main" id="{78DCD4B9-9E75-742F-2741-B22D04D63867}"/>
              </a:ext>
            </a:extLst>
          </p:cNvPr>
          <p:cNvSpPr/>
          <p:nvPr/>
        </p:nvSpPr>
        <p:spPr>
          <a:xfrm>
            <a:off x="4385966" y="3816606"/>
            <a:ext cx="2810541" cy="5316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rgbClr val="EB4D96"/>
                </a:solidFill>
                <a:hlinkClick r:id="rId7" action="ppaction://hlinksldjump"/>
              </a:rPr>
              <a:t>Huishoudhulp dienstencheques</a:t>
            </a:r>
            <a:endParaRPr lang="nl-BE" dirty="0">
              <a:solidFill>
                <a:srgbClr val="EB4D96"/>
              </a:solidFill>
            </a:endParaRPr>
          </a:p>
        </p:txBody>
      </p:sp>
      <p:sp>
        <p:nvSpPr>
          <p:cNvPr id="15" name="Rechthoek: afgeronde hoeken 14">
            <a:extLst>
              <a:ext uri="{FF2B5EF4-FFF2-40B4-BE49-F238E27FC236}">
                <a16:creationId xmlns:a16="http://schemas.microsoft.com/office/drawing/2014/main" id="{FBDCD666-95DA-6D8B-65AB-A194E6B65C4E}"/>
              </a:ext>
            </a:extLst>
          </p:cNvPr>
          <p:cNvSpPr/>
          <p:nvPr/>
        </p:nvSpPr>
        <p:spPr>
          <a:xfrm>
            <a:off x="4385966" y="4458106"/>
            <a:ext cx="2810541" cy="5316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rgbClr val="EB4D96"/>
                </a:solidFill>
                <a:hlinkClick r:id="rId8" action="ppaction://hlinksldjump"/>
              </a:rPr>
              <a:t>Consulent </a:t>
            </a:r>
            <a:br>
              <a:rPr lang="nl-NL" dirty="0">
                <a:solidFill>
                  <a:srgbClr val="EB4D96"/>
                </a:solidFill>
                <a:hlinkClick r:id="rId8" action="ppaction://hlinksldjump"/>
              </a:rPr>
            </a:br>
            <a:r>
              <a:rPr lang="nl-NL" dirty="0">
                <a:solidFill>
                  <a:srgbClr val="EB4D96"/>
                </a:solidFill>
                <a:hlinkClick r:id="rId8" action="ppaction://hlinksldjump"/>
              </a:rPr>
              <a:t>dienstencheques</a:t>
            </a:r>
            <a:endParaRPr lang="nl-BE" dirty="0">
              <a:solidFill>
                <a:srgbClr val="EB4D96"/>
              </a:solidFill>
            </a:endParaRPr>
          </a:p>
        </p:txBody>
      </p:sp>
      <p:sp>
        <p:nvSpPr>
          <p:cNvPr id="16" name="Rechthoek: afgeronde hoeken 15">
            <a:extLst>
              <a:ext uri="{FF2B5EF4-FFF2-40B4-BE49-F238E27FC236}">
                <a16:creationId xmlns:a16="http://schemas.microsoft.com/office/drawing/2014/main" id="{6D08933F-D730-37B1-D61B-B8ED3D579697}"/>
              </a:ext>
            </a:extLst>
          </p:cNvPr>
          <p:cNvSpPr/>
          <p:nvPr/>
        </p:nvSpPr>
        <p:spPr>
          <a:xfrm>
            <a:off x="4385966" y="5093627"/>
            <a:ext cx="2810541" cy="5316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rgbClr val="EB4D96"/>
                </a:solidFill>
                <a:hlinkClick r:id="rId9" action="ppaction://hlinksldjump"/>
              </a:rPr>
              <a:t>Coach </a:t>
            </a:r>
            <a:br>
              <a:rPr lang="nl-NL" dirty="0">
                <a:solidFill>
                  <a:srgbClr val="EB4D96"/>
                </a:solidFill>
                <a:hlinkClick r:id="rId9" action="ppaction://hlinksldjump"/>
              </a:rPr>
            </a:br>
            <a:r>
              <a:rPr lang="nl-NL" dirty="0">
                <a:solidFill>
                  <a:srgbClr val="EB4D96"/>
                </a:solidFill>
                <a:hlinkClick r:id="rId9" action="ppaction://hlinksldjump"/>
              </a:rPr>
              <a:t>dienstencheques</a:t>
            </a:r>
            <a:endParaRPr lang="nl-BE" dirty="0">
              <a:solidFill>
                <a:srgbClr val="EB4D96"/>
              </a:solidFill>
            </a:endParaRPr>
          </a:p>
        </p:txBody>
      </p:sp>
      <p:sp>
        <p:nvSpPr>
          <p:cNvPr id="17" name="Rechthoek: afgeronde hoeken 16">
            <a:extLst>
              <a:ext uri="{FF2B5EF4-FFF2-40B4-BE49-F238E27FC236}">
                <a16:creationId xmlns:a16="http://schemas.microsoft.com/office/drawing/2014/main" id="{D534A615-160B-B303-70C0-DE801574DFA7}"/>
              </a:ext>
            </a:extLst>
          </p:cNvPr>
          <p:cNvSpPr/>
          <p:nvPr/>
        </p:nvSpPr>
        <p:spPr>
          <a:xfrm>
            <a:off x="7322360" y="3816606"/>
            <a:ext cx="2810541" cy="5316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err="1">
                <a:solidFill>
                  <a:srgbClr val="EB4D96"/>
                </a:solidFill>
                <a:hlinkClick r:id="rId10" action="ppaction://hlinksldjump"/>
              </a:rPr>
              <a:t>Kindbegeleider</a:t>
            </a:r>
            <a:endParaRPr lang="nl-BE" dirty="0">
              <a:solidFill>
                <a:srgbClr val="EB4D96"/>
              </a:solidFill>
            </a:endParaRPr>
          </a:p>
        </p:txBody>
      </p:sp>
      <p:sp>
        <p:nvSpPr>
          <p:cNvPr id="18" name="Rechthoek: afgeronde hoeken 17">
            <a:extLst>
              <a:ext uri="{FF2B5EF4-FFF2-40B4-BE49-F238E27FC236}">
                <a16:creationId xmlns:a16="http://schemas.microsoft.com/office/drawing/2014/main" id="{F348BC33-6DAE-C190-030D-C1CAB43B5F62}"/>
              </a:ext>
            </a:extLst>
          </p:cNvPr>
          <p:cNvSpPr/>
          <p:nvPr/>
        </p:nvSpPr>
        <p:spPr>
          <a:xfrm>
            <a:off x="7336539" y="4468739"/>
            <a:ext cx="2810541" cy="5316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rgbClr val="EB4D96"/>
                </a:solidFill>
                <a:hlinkClick r:id="rId11" action="ppaction://hlinksldjump"/>
              </a:rPr>
              <a:t>Karweimedewerker</a:t>
            </a:r>
            <a:endParaRPr lang="nl-BE" dirty="0">
              <a:solidFill>
                <a:srgbClr val="EB4D96"/>
              </a:solidFill>
            </a:endParaRPr>
          </a:p>
        </p:txBody>
      </p:sp>
    </p:spTree>
    <p:extLst>
      <p:ext uri="{BB962C8B-B14F-4D97-AF65-F5344CB8AC3E}">
        <p14:creationId xmlns:p14="http://schemas.microsoft.com/office/powerpoint/2010/main" val="13707420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stretch>
            <a:fillRect/>
          </a:stretch>
        </p:blipFill>
        <p:spPr>
          <a:xfrm>
            <a:off x="-19433" y="0"/>
            <a:ext cx="4851370" cy="6858000"/>
          </a:xfrm>
          <a:prstGeom prst="rect">
            <a:avLst/>
          </a:prstGeom>
        </p:spPr>
      </p:pic>
      <p:sp>
        <p:nvSpPr>
          <p:cNvPr id="14" name="object 12"/>
          <p:cNvSpPr/>
          <p:nvPr/>
        </p:nvSpPr>
        <p:spPr>
          <a:xfrm>
            <a:off x="4213686" y="4894998"/>
            <a:ext cx="5983952" cy="1181952"/>
          </a:xfrm>
          <a:custGeom>
            <a:avLst/>
            <a:gdLst/>
            <a:ahLst/>
            <a:cxnLst/>
            <a:rect l="l" t="t" r="r" b="b"/>
            <a:pathLst>
              <a:path w="2970530" h="586740">
                <a:moveTo>
                  <a:pt x="2676754" y="0"/>
                </a:moveTo>
                <a:lnTo>
                  <a:pt x="0" y="0"/>
                </a:lnTo>
                <a:lnTo>
                  <a:pt x="0" y="586486"/>
                </a:lnTo>
                <a:lnTo>
                  <a:pt x="2676754" y="586486"/>
                </a:lnTo>
                <a:lnTo>
                  <a:pt x="2724319" y="582647"/>
                </a:lnTo>
                <a:lnTo>
                  <a:pt x="2769441" y="571535"/>
                </a:lnTo>
                <a:lnTo>
                  <a:pt x="2811515" y="553754"/>
                </a:lnTo>
                <a:lnTo>
                  <a:pt x="2849939" y="529906"/>
                </a:lnTo>
                <a:lnTo>
                  <a:pt x="2884107" y="500595"/>
                </a:lnTo>
                <a:lnTo>
                  <a:pt x="2913418" y="466427"/>
                </a:lnTo>
                <a:lnTo>
                  <a:pt x="2937266" y="428003"/>
                </a:lnTo>
                <a:lnTo>
                  <a:pt x="2955047" y="385929"/>
                </a:lnTo>
                <a:lnTo>
                  <a:pt x="2966159" y="340807"/>
                </a:lnTo>
                <a:lnTo>
                  <a:pt x="2969997" y="293243"/>
                </a:lnTo>
                <a:lnTo>
                  <a:pt x="2966159" y="245678"/>
                </a:lnTo>
                <a:lnTo>
                  <a:pt x="2955047" y="200556"/>
                </a:lnTo>
                <a:lnTo>
                  <a:pt x="2937266" y="158482"/>
                </a:lnTo>
                <a:lnTo>
                  <a:pt x="2913418" y="120058"/>
                </a:lnTo>
                <a:lnTo>
                  <a:pt x="2884107" y="85890"/>
                </a:lnTo>
                <a:lnTo>
                  <a:pt x="2849939" y="56579"/>
                </a:lnTo>
                <a:lnTo>
                  <a:pt x="2811515" y="32731"/>
                </a:lnTo>
                <a:lnTo>
                  <a:pt x="2769441" y="14950"/>
                </a:lnTo>
                <a:lnTo>
                  <a:pt x="2724319" y="3838"/>
                </a:lnTo>
                <a:lnTo>
                  <a:pt x="2676754" y="0"/>
                </a:lnTo>
                <a:close/>
              </a:path>
            </a:pathLst>
          </a:custGeom>
          <a:solidFill>
            <a:srgbClr val="5EB3E4"/>
          </a:solidFill>
        </p:spPr>
        <p:txBody>
          <a:bodyPr wrap="square" lIns="0" tIns="0" rIns="0" bIns="0" rtlCol="0"/>
          <a:lstStyle/>
          <a:p>
            <a:endParaRPr/>
          </a:p>
        </p:txBody>
      </p:sp>
      <p:sp>
        <p:nvSpPr>
          <p:cNvPr id="13" name="object 13"/>
          <p:cNvSpPr txBox="1"/>
          <p:nvPr/>
        </p:nvSpPr>
        <p:spPr>
          <a:xfrm>
            <a:off x="4965287" y="4944763"/>
            <a:ext cx="5452300" cy="1120820"/>
          </a:xfrm>
          <a:prstGeom prst="rect">
            <a:avLst/>
          </a:prstGeom>
        </p:spPr>
        <p:txBody>
          <a:bodyPr vert="horz" wrap="square" lIns="0" tIns="12700" rIns="0" bIns="0" rtlCol="0">
            <a:spAutoFit/>
          </a:bodyPr>
          <a:lstStyle/>
          <a:p>
            <a:pPr marL="12700">
              <a:lnSpc>
                <a:spcPct val="100000"/>
              </a:lnSpc>
              <a:spcBef>
                <a:spcPts val="100"/>
              </a:spcBef>
            </a:pPr>
            <a:r>
              <a:rPr sz="2400" spc="40" dirty="0">
                <a:solidFill>
                  <a:schemeClr val="bg1"/>
                </a:solidFill>
                <a:latin typeface="Nunito" pitchFamily="2" charset="0"/>
                <a:cs typeface="Tahoma"/>
              </a:rPr>
              <a:t>Word</a:t>
            </a:r>
            <a:r>
              <a:rPr sz="2400" spc="-90" dirty="0">
                <a:solidFill>
                  <a:schemeClr val="bg1"/>
                </a:solidFill>
                <a:latin typeface="Nunito" pitchFamily="2" charset="0"/>
                <a:cs typeface="Tahoma"/>
              </a:rPr>
              <a:t> </a:t>
            </a:r>
            <a:r>
              <a:rPr sz="2400" spc="15" dirty="0">
                <a:solidFill>
                  <a:schemeClr val="bg1"/>
                </a:solidFill>
                <a:latin typeface="Nunito" pitchFamily="2" charset="0"/>
                <a:cs typeface="Tahoma"/>
              </a:rPr>
              <a:t>een</a:t>
            </a:r>
            <a:r>
              <a:rPr sz="2400" spc="-85" dirty="0">
                <a:solidFill>
                  <a:schemeClr val="bg1"/>
                </a:solidFill>
                <a:latin typeface="Nunito" pitchFamily="2" charset="0"/>
                <a:cs typeface="Tahoma"/>
              </a:rPr>
              <a:t> </a:t>
            </a:r>
            <a:r>
              <a:rPr sz="2400" spc="-20" dirty="0">
                <a:solidFill>
                  <a:schemeClr val="bg1"/>
                </a:solidFill>
                <a:latin typeface="Nunito" pitchFamily="2" charset="0"/>
                <a:cs typeface="Tahoma"/>
              </a:rPr>
              <a:t>#</a:t>
            </a:r>
            <a:r>
              <a:rPr sz="2400" spc="-20" dirty="0" err="1">
                <a:solidFill>
                  <a:schemeClr val="bg1"/>
                </a:solidFill>
                <a:latin typeface="Nunito" pitchFamily="2" charset="0"/>
                <a:cs typeface="Tahoma"/>
              </a:rPr>
              <a:t>verschilmaker</a:t>
            </a:r>
            <a:r>
              <a:rPr lang="nl-BE" sz="2400" dirty="0">
                <a:solidFill>
                  <a:schemeClr val="bg1"/>
                </a:solidFill>
                <a:latin typeface="Nunito" pitchFamily="2" charset="0"/>
                <a:cs typeface="Tahoma"/>
              </a:rPr>
              <a:t> </a:t>
            </a:r>
            <a:r>
              <a:rPr sz="2400" dirty="0" err="1">
                <a:solidFill>
                  <a:schemeClr val="bg1"/>
                </a:solidFill>
                <a:latin typeface="Nunito" pitchFamily="2" charset="0"/>
                <a:cs typeface="Tahoma"/>
              </a:rPr>
              <a:t>al</a:t>
            </a:r>
            <a:r>
              <a:rPr sz="2400" spc="15" dirty="0" err="1">
                <a:solidFill>
                  <a:schemeClr val="bg1"/>
                </a:solidFill>
                <a:latin typeface="Nunito" pitchFamily="2" charset="0"/>
                <a:cs typeface="Tahoma"/>
              </a:rPr>
              <a:t>s</a:t>
            </a:r>
            <a:r>
              <a:rPr sz="2400" spc="-65" dirty="0">
                <a:solidFill>
                  <a:schemeClr val="bg1"/>
                </a:solidFill>
                <a:latin typeface="Nunito" pitchFamily="2" charset="0"/>
                <a:cs typeface="Tahoma"/>
              </a:rPr>
              <a:t> </a:t>
            </a:r>
            <a:r>
              <a:rPr sz="2400" b="1" spc="-95" dirty="0" err="1">
                <a:solidFill>
                  <a:schemeClr val="bg1"/>
                </a:solidFill>
                <a:latin typeface="Nunito" pitchFamily="2" charset="0"/>
                <a:cs typeface="Tahoma"/>
              </a:rPr>
              <a:t>verzorgend</a:t>
            </a:r>
            <a:r>
              <a:rPr sz="2400" b="1" spc="-80" dirty="0" err="1">
                <a:solidFill>
                  <a:schemeClr val="bg1"/>
                </a:solidFill>
                <a:latin typeface="Nunito" pitchFamily="2" charset="0"/>
                <a:cs typeface="Tahoma"/>
              </a:rPr>
              <a:t>e</a:t>
            </a:r>
            <a:r>
              <a:rPr sz="2400" b="1" spc="-40" dirty="0">
                <a:solidFill>
                  <a:schemeClr val="bg1"/>
                </a:solidFill>
                <a:latin typeface="Nunito" pitchFamily="2" charset="0"/>
                <a:cs typeface="Tahoma"/>
              </a:rPr>
              <a:t> </a:t>
            </a:r>
            <a:r>
              <a:rPr lang="nl-BE" sz="2400" b="1" spc="-40" dirty="0">
                <a:solidFill>
                  <a:schemeClr val="bg1"/>
                </a:solidFill>
                <a:latin typeface="Nunito" pitchFamily="2" charset="0"/>
                <a:cs typeface="Tahoma"/>
              </a:rPr>
              <a:t>– zorgkundige </a:t>
            </a:r>
            <a:br>
              <a:rPr lang="nl-BE" sz="2400" b="1" spc="-40" dirty="0">
                <a:solidFill>
                  <a:schemeClr val="bg1"/>
                </a:solidFill>
                <a:latin typeface="Nunito" pitchFamily="2" charset="0"/>
                <a:cs typeface="Tahoma"/>
              </a:rPr>
            </a:br>
            <a:r>
              <a:rPr sz="2400" spc="-25" dirty="0" err="1">
                <a:solidFill>
                  <a:schemeClr val="bg1"/>
                </a:solidFill>
                <a:latin typeface="Nunito" pitchFamily="2" charset="0"/>
                <a:cs typeface="Tahoma"/>
              </a:rPr>
              <a:t>bi</a:t>
            </a:r>
            <a:r>
              <a:rPr sz="2400" spc="-5" dirty="0" err="1">
                <a:solidFill>
                  <a:schemeClr val="bg1"/>
                </a:solidFill>
                <a:latin typeface="Nunito" pitchFamily="2" charset="0"/>
                <a:cs typeface="Tahoma"/>
              </a:rPr>
              <a:t>j</a:t>
            </a:r>
            <a:r>
              <a:rPr sz="2400" spc="-65" dirty="0">
                <a:solidFill>
                  <a:schemeClr val="bg1"/>
                </a:solidFill>
                <a:latin typeface="Nunito" pitchFamily="2" charset="0"/>
                <a:cs typeface="Tahoma"/>
              </a:rPr>
              <a:t> </a:t>
            </a:r>
            <a:r>
              <a:rPr sz="2400" spc="5" dirty="0">
                <a:solidFill>
                  <a:schemeClr val="bg1"/>
                </a:solidFill>
                <a:latin typeface="Nunito" pitchFamily="2" charset="0"/>
                <a:cs typeface="Tahoma"/>
              </a:rPr>
              <a:t>Familiehulp</a:t>
            </a:r>
            <a:endParaRPr sz="2400" dirty="0">
              <a:solidFill>
                <a:schemeClr val="bg1"/>
              </a:solidFill>
              <a:latin typeface="Nunito" pitchFamily="2" charset="0"/>
              <a:cs typeface="Tahoma"/>
            </a:endParaRPr>
          </a:p>
        </p:txBody>
      </p:sp>
      <p:sp>
        <p:nvSpPr>
          <p:cNvPr id="15" name="Afgeronde rechthoek 14"/>
          <p:cNvSpPr/>
          <p:nvPr/>
        </p:nvSpPr>
        <p:spPr>
          <a:xfrm>
            <a:off x="-1543050" y="4894998"/>
            <a:ext cx="6374987" cy="118195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p>
        </p:txBody>
      </p:sp>
      <p:pic>
        <p:nvPicPr>
          <p:cNvPr id="16" name="Afbeelding 15"/>
          <p:cNvPicPr>
            <a:picLocks noChangeAspect="1"/>
          </p:cNvPicPr>
          <p:nvPr/>
        </p:nvPicPr>
        <p:blipFill rotWithShape="1">
          <a:blip r:embed="rId4"/>
          <a:srcRect l="65220" t="79162" r="5699" b="8238"/>
          <a:stretch/>
        </p:blipFill>
        <p:spPr>
          <a:xfrm>
            <a:off x="551021" y="5053080"/>
            <a:ext cx="3661915" cy="871470"/>
          </a:xfrm>
          <a:prstGeom prst="rect">
            <a:avLst/>
          </a:prstGeom>
        </p:spPr>
      </p:pic>
      <p:sp>
        <p:nvSpPr>
          <p:cNvPr id="10" name="Pijl-links 9">
            <a:hlinkClick r:id="rId5" action="ppaction://hlinksldjump"/>
          </p:cNvPr>
          <p:cNvSpPr/>
          <p:nvPr/>
        </p:nvSpPr>
        <p:spPr>
          <a:xfrm>
            <a:off x="11480120" y="24374"/>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extBox 1">
            <a:extLst>
              <a:ext uri="{FF2B5EF4-FFF2-40B4-BE49-F238E27FC236}">
                <a16:creationId xmlns:a16="http://schemas.microsoft.com/office/drawing/2014/main" id="{194252A3-7C94-097E-76BB-BE42582951E6}"/>
              </a:ext>
            </a:extLst>
          </p:cNvPr>
          <p:cNvSpPr txBox="1"/>
          <p:nvPr/>
        </p:nvSpPr>
        <p:spPr>
          <a:xfrm>
            <a:off x="9459760" y="1383082"/>
            <a:ext cx="2743199"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3" name="TextBox 2">
            <a:extLst>
              <a:ext uri="{FF2B5EF4-FFF2-40B4-BE49-F238E27FC236}">
                <a16:creationId xmlns:a16="http://schemas.microsoft.com/office/drawing/2014/main" id="{BC595C7D-31CC-CF97-CD7A-25FF0E3C8FC4}"/>
              </a:ext>
            </a:extLst>
          </p:cNvPr>
          <p:cNvSpPr txBox="1"/>
          <p:nvPr/>
        </p:nvSpPr>
        <p:spPr>
          <a:xfrm>
            <a:off x="5402893" y="663879"/>
            <a:ext cx="4799556" cy="36009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sz="2800" b="1" spc="-85" dirty="0">
                <a:solidFill>
                  <a:srgbClr val="EB4D96"/>
                </a:solidFill>
                <a:latin typeface="Nunito ExtraBold"/>
                <a:cs typeface="Tahoma"/>
              </a:rPr>
              <a:t> </a:t>
            </a:r>
            <a:endParaRPr lang="en-US" sz="2800" b="1" spc="-85" dirty="0">
              <a:solidFill>
                <a:srgbClr val="EB4D96"/>
              </a:solidFill>
              <a:latin typeface="Nunito ExtraBold"/>
              <a:cs typeface="Tahoma"/>
            </a:endParaRPr>
          </a:p>
          <a:p>
            <a:endParaRPr lang="en-US" dirty="0">
              <a:cs typeface="Segoe UI"/>
            </a:endParaRPr>
          </a:p>
          <a:p>
            <a:pPr algn="ctr"/>
            <a:r>
              <a:rPr lang="nl-BE" sz="1600" dirty="0">
                <a:solidFill>
                  <a:srgbClr val="000000"/>
                </a:solidFill>
                <a:latin typeface="Nunito" pitchFamily="2" charset="0"/>
                <a:cs typeface="Calibri"/>
              </a:rPr>
              <a:t>"Voor de mensen is het enorm wat je voor hen doet. Het is door ons dat de klanten zolang mogelijk thuis kunnen blijven wonen.</a:t>
            </a:r>
            <a:r>
              <a:rPr lang="en-US" sz="1600" dirty="0">
                <a:solidFill>
                  <a:srgbClr val="000000"/>
                </a:solidFill>
                <a:latin typeface="Nunito" pitchFamily="2" charset="0"/>
                <a:cs typeface="Calibri"/>
              </a:rPr>
              <a:t>​</a:t>
            </a:r>
          </a:p>
          <a:p>
            <a:pPr algn="ctr"/>
            <a:endParaRPr lang="en-US" sz="1600" dirty="0">
              <a:solidFill>
                <a:srgbClr val="000000"/>
              </a:solidFill>
              <a:latin typeface="Nunito" pitchFamily="2" charset="0"/>
              <a:cs typeface="Calibri"/>
            </a:endParaRPr>
          </a:p>
          <a:p>
            <a:pPr algn="ctr"/>
            <a:r>
              <a:rPr lang="en-US" sz="1600" dirty="0">
                <a:solidFill>
                  <a:srgbClr val="000000"/>
                </a:solidFill>
                <a:latin typeface="Nunito" pitchFamily="2" charset="0"/>
                <a:cs typeface="Calibri"/>
              </a:rPr>
              <a:t>Het </a:t>
            </a:r>
            <a:r>
              <a:rPr lang="en-US" sz="1600" dirty="0" err="1">
                <a:solidFill>
                  <a:srgbClr val="000000"/>
                </a:solidFill>
                <a:latin typeface="Nunito" pitchFamily="2" charset="0"/>
                <a:cs typeface="Calibri"/>
              </a:rPr>
              <a:t>toffe</a:t>
            </a:r>
            <a:r>
              <a:rPr lang="en-US" sz="1600" dirty="0">
                <a:solidFill>
                  <a:srgbClr val="000000"/>
                </a:solidFill>
                <a:latin typeface="Nunito" pitchFamily="2" charset="0"/>
                <a:cs typeface="Calibri"/>
              </a:rPr>
              <a:t> </a:t>
            </a:r>
            <a:r>
              <a:rPr lang="en-US" sz="1600" dirty="0" err="1">
                <a:solidFill>
                  <a:srgbClr val="000000"/>
                </a:solidFill>
                <a:latin typeface="Nunito" pitchFamily="2" charset="0"/>
                <a:cs typeface="Calibri"/>
              </a:rPr>
              <a:t>aan</a:t>
            </a:r>
            <a:r>
              <a:rPr lang="en-US" sz="1600" dirty="0">
                <a:solidFill>
                  <a:srgbClr val="000000"/>
                </a:solidFill>
                <a:latin typeface="Nunito" pitchFamily="2" charset="0"/>
                <a:cs typeface="Calibri"/>
              </a:rPr>
              <a:t> de job is de </a:t>
            </a:r>
            <a:r>
              <a:rPr lang="en-US" sz="1600" dirty="0" err="1">
                <a:solidFill>
                  <a:srgbClr val="000000"/>
                </a:solidFill>
                <a:latin typeface="Nunito" pitchFamily="2" charset="0"/>
                <a:cs typeface="Calibri"/>
              </a:rPr>
              <a:t>variëteit</a:t>
            </a:r>
            <a:r>
              <a:rPr lang="en-US" sz="1600" dirty="0">
                <a:solidFill>
                  <a:srgbClr val="000000"/>
                </a:solidFill>
                <a:latin typeface="Nunito" pitchFamily="2" charset="0"/>
                <a:cs typeface="Calibri"/>
              </a:rPr>
              <a:t>. Je </a:t>
            </a:r>
            <a:r>
              <a:rPr lang="en-US" sz="1600" dirty="0" err="1">
                <a:solidFill>
                  <a:srgbClr val="000000"/>
                </a:solidFill>
                <a:latin typeface="Nunito" pitchFamily="2" charset="0"/>
                <a:cs typeface="Calibri"/>
              </a:rPr>
              <a:t>komt</a:t>
            </a:r>
            <a:r>
              <a:rPr lang="en-US" sz="1600" dirty="0">
                <a:solidFill>
                  <a:srgbClr val="000000"/>
                </a:solidFill>
                <a:latin typeface="Nunito" pitchFamily="2" charset="0"/>
                <a:cs typeface="Calibri"/>
              </a:rPr>
              <a:t> </a:t>
            </a:r>
            <a:r>
              <a:rPr lang="en-US" sz="1600" dirty="0" err="1">
                <a:solidFill>
                  <a:srgbClr val="000000"/>
                </a:solidFill>
                <a:latin typeface="Nunito" pitchFamily="2" charset="0"/>
                <a:cs typeface="Calibri"/>
              </a:rPr>
              <a:t>bij</a:t>
            </a:r>
            <a:r>
              <a:rPr lang="en-US" sz="1600" dirty="0">
                <a:solidFill>
                  <a:srgbClr val="000000"/>
                </a:solidFill>
                <a:latin typeface="Nunito" pitchFamily="2" charset="0"/>
                <a:cs typeface="Calibri"/>
              </a:rPr>
              <a:t> </a:t>
            </a:r>
            <a:r>
              <a:rPr lang="en-US" sz="1600" dirty="0" err="1">
                <a:solidFill>
                  <a:srgbClr val="000000"/>
                </a:solidFill>
                <a:latin typeface="Nunito" pitchFamily="2" charset="0"/>
                <a:cs typeface="Calibri"/>
              </a:rPr>
              <a:t>zoveel</a:t>
            </a:r>
            <a:r>
              <a:rPr lang="en-US" sz="1600" dirty="0">
                <a:solidFill>
                  <a:srgbClr val="000000"/>
                </a:solidFill>
                <a:latin typeface="Nunito" pitchFamily="2" charset="0"/>
                <a:cs typeface="Calibri"/>
              </a:rPr>
              <a:t> </a:t>
            </a:r>
            <a:r>
              <a:rPr lang="en-US" sz="1600" dirty="0" err="1">
                <a:solidFill>
                  <a:srgbClr val="000000"/>
                </a:solidFill>
                <a:latin typeface="Nunito" pitchFamily="2" charset="0"/>
                <a:cs typeface="Calibri"/>
              </a:rPr>
              <a:t>verschillende</a:t>
            </a:r>
            <a:r>
              <a:rPr lang="en-US" sz="1600" dirty="0">
                <a:solidFill>
                  <a:srgbClr val="000000"/>
                </a:solidFill>
                <a:latin typeface="Nunito" pitchFamily="2" charset="0"/>
                <a:cs typeface="Calibri"/>
              </a:rPr>
              <a:t> </a:t>
            </a:r>
            <a:r>
              <a:rPr lang="en-US" sz="1600" dirty="0" err="1">
                <a:solidFill>
                  <a:srgbClr val="000000"/>
                </a:solidFill>
                <a:latin typeface="Nunito" pitchFamily="2" charset="0"/>
                <a:cs typeface="Calibri"/>
              </a:rPr>
              <a:t>mensen</a:t>
            </a:r>
            <a:r>
              <a:rPr lang="en-US" sz="1600" dirty="0">
                <a:solidFill>
                  <a:srgbClr val="000000"/>
                </a:solidFill>
                <a:latin typeface="Nunito" pitchFamily="2" charset="0"/>
                <a:cs typeface="Calibri"/>
              </a:rPr>
              <a:t>. </a:t>
            </a:r>
            <a:r>
              <a:rPr lang="en-US" sz="1600" dirty="0" err="1">
                <a:solidFill>
                  <a:srgbClr val="000000"/>
                </a:solidFill>
                <a:latin typeface="Nunito" pitchFamily="2" charset="0"/>
                <a:cs typeface="Calibri"/>
              </a:rPr>
              <a:t>Mijn</a:t>
            </a:r>
            <a:r>
              <a:rPr lang="en-US" sz="1600" dirty="0">
                <a:solidFill>
                  <a:srgbClr val="000000"/>
                </a:solidFill>
                <a:latin typeface="Nunito" pitchFamily="2" charset="0"/>
                <a:cs typeface="Calibri"/>
              </a:rPr>
              <a:t> dag </a:t>
            </a:r>
            <a:r>
              <a:rPr lang="en-US" sz="1600" dirty="0" err="1">
                <a:solidFill>
                  <a:srgbClr val="000000"/>
                </a:solidFill>
                <a:latin typeface="Nunito" pitchFamily="2" charset="0"/>
                <a:cs typeface="Calibri"/>
              </a:rPr>
              <a:t>vliegt</a:t>
            </a:r>
            <a:r>
              <a:rPr lang="en-US" sz="1600" dirty="0">
                <a:solidFill>
                  <a:srgbClr val="000000"/>
                </a:solidFill>
                <a:latin typeface="Nunito" pitchFamily="2" charset="0"/>
                <a:cs typeface="Calibri"/>
              </a:rPr>
              <a:t> zo </a:t>
            </a:r>
            <a:r>
              <a:rPr lang="en-US" sz="1600" dirty="0" err="1">
                <a:solidFill>
                  <a:srgbClr val="000000"/>
                </a:solidFill>
                <a:latin typeface="Nunito" pitchFamily="2" charset="0"/>
                <a:cs typeface="Calibri"/>
              </a:rPr>
              <a:t>voorbij</a:t>
            </a:r>
            <a:r>
              <a:rPr lang="en-US" sz="1600" dirty="0">
                <a:solidFill>
                  <a:srgbClr val="000000"/>
                </a:solidFill>
                <a:latin typeface="Nunito" pitchFamily="2" charset="0"/>
                <a:cs typeface="Calibri"/>
              </a:rPr>
              <a:t>.“</a:t>
            </a:r>
            <a:br>
              <a:rPr lang="en-US" sz="1600" dirty="0">
                <a:solidFill>
                  <a:srgbClr val="000000"/>
                </a:solidFill>
                <a:latin typeface="Nunito" pitchFamily="2" charset="0"/>
                <a:cs typeface="Calibri"/>
              </a:rPr>
            </a:br>
            <a:br>
              <a:rPr lang="en-US" sz="1600" dirty="0">
                <a:solidFill>
                  <a:srgbClr val="000000"/>
                </a:solidFill>
                <a:latin typeface="Nunito" pitchFamily="2" charset="0"/>
                <a:cs typeface="Calibri"/>
              </a:rPr>
            </a:br>
            <a:r>
              <a:rPr lang="nl-BE" b="1" spc="-85" dirty="0">
                <a:solidFill>
                  <a:srgbClr val="EB4D96"/>
                </a:solidFill>
                <a:latin typeface="Nunito ExtraBold"/>
                <a:cs typeface="Tahoma"/>
              </a:rPr>
              <a:t>Elke - Verzorgende</a:t>
            </a:r>
            <a:endParaRPr lang="en-US" dirty="0">
              <a:cs typeface="Segoe UI"/>
            </a:endParaRPr>
          </a:p>
          <a:p>
            <a:r>
              <a:rPr lang="nl-BE" dirty="0">
                <a:cs typeface="Segoe UI"/>
              </a:rPr>
              <a:t>​</a:t>
            </a:r>
          </a:p>
          <a:p>
            <a:r>
              <a:rPr lang="nl-BE" dirty="0">
                <a:cs typeface="Segoe UI"/>
              </a:rPr>
              <a:t>​</a:t>
            </a:r>
          </a:p>
        </p:txBody>
      </p:sp>
      <p:sp>
        <p:nvSpPr>
          <p:cNvPr id="5" name="Pijl-links 18">
            <a:hlinkClick r:id="rId6" action="ppaction://hlinksldjump"/>
            <a:extLst>
              <a:ext uri="{FF2B5EF4-FFF2-40B4-BE49-F238E27FC236}">
                <a16:creationId xmlns:a16="http://schemas.microsoft.com/office/drawing/2014/main" id="{77D610F9-FAA2-5ABB-B06B-D62E64939200}"/>
              </a:ext>
            </a:extLst>
          </p:cNvPr>
          <p:cNvSpPr/>
          <p:nvPr/>
        </p:nvSpPr>
        <p:spPr>
          <a:xfrm flipH="1">
            <a:off x="11489748" y="297027"/>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Nunito" pitchFamily="2" charset="0"/>
            </a:endParaRPr>
          </a:p>
        </p:txBody>
      </p:sp>
    </p:spTree>
    <p:extLst>
      <p:ext uri="{BB962C8B-B14F-4D97-AF65-F5344CB8AC3E}">
        <p14:creationId xmlns:p14="http://schemas.microsoft.com/office/powerpoint/2010/main" val="3011468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813974"/>
            <a:ext cx="10515600" cy="1325563"/>
          </a:xfrm>
        </p:spPr>
        <p:txBody>
          <a:bodyPr>
            <a:normAutofit fontScale="90000"/>
          </a:bodyPr>
          <a:lstStyle/>
          <a:p>
            <a:r>
              <a:rPr lang="nl-BE" sz="3200" b="1" spc="-85" dirty="0">
                <a:solidFill>
                  <a:srgbClr val="EB4D96"/>
                </a:solidFill>
                <a:latin typeface="Nunito ExtraBold"/>
                <a:ea typeface="+mn-ea"/>
                <a:cs typeface="Tahoma"/>
              </a:rPr>
              <a:t>Getuigenis Elke</a:t>
            </a:r>
            <a:br>
              <a:rPr lang="nl-BE" sz="3200" b="1" spc="-85" dirty="0">
                <a:latin typeface="Nunito ExtraBold"/>
                <a:ea typeface="+mn-ea"/>
                <a:cs typeface="Tahoma"/>
              </a:rPr>
            </a:br>
            <a:r>
              <a:rPr lang="nl-BE" sz="3200" b="1" spc="-85" dirty="0">
                <a:solidFill>
                  <a:srgbClr val="EB4D96"/>
                </a:solidFill>
                <a:latin typeface="Nunito ExtraBold"/>
                <a:ea typeface="+mn-ea"/>
                <a:cs typeface="Tahoma"/>
              </a:rPr>
              <a:t>Wat weten jullie nog?</a:t>
            </a:r>
            <a:br>
              <a:rPr lang="nl-BE" sz="3200" b="1" spc="-85" dirty="0">
                <a:latin typeface="Nunito ExtraBold"/>
                <a:ea typeface="+mn-ea"/>
                <a:cs typeface="Tahoma"/>
              </a:rPr>
            </a:br>
            <a:br>
              <a:rPr lang="nl-BE" sz="3200" b="1" spc="-85" dirty="0">
                <a:latin typeface="Nunito ExtraBold"/>
                <a:ea typeface="+mn-ea"/>
                <a:cs typeface="Tahoma"/>
              </a:rPr>
            </a:br>
            <a:br>
              <a:rPr lang="nl-BE" sz="1400" dirty="0">
                <a:solidFill>
                  <a:srgbClr val="000000"/>
                </a:solidFill>
                <a:latin typeface="Calibri Light"/>
                <a:ea typeface="+mn-ea"/>
                <a:cs typeface="Calibri Light"/>
              </a:rPr>
            </a:br>
            <a:endParaRPr lang="nl-BE" sz="1400" dirty="0">
              <a:solidFill>
                <a:srgbClr val="000000"/>
              </a:solidFill>
              <a:latin typeface="Calibri Light"/>
              <a:ea typeface="+mn-ea"/>
              <a:cs typeface="Calibri Light"/>
            </a:endParaRPr>
          </a:p>
        </p:txBody>
      </p:sp>
      <p:sp>
        <p:nvSpPr>
          <p:cNvPr id="3" name="Tijdelijke aanduiding voor inhoud 2"/>
          <p:cNvSpPr>
            <a:spLocks noGrp="1"/>
          </p:cNvSpPr>
          <p:nvPr>
            <p:ph idx="1"/>
          </p:nvPr>
        </p:nvSpPr>
        <p:spPr>
          <a:xfrm>
            <a:off x="6617747" y="2249722"/>
            <a:ext cx="10515600" cy="949115"/>
          </a:xfrm>
        </p:spPr>
        <p:txBody>
          <a:bodyPr vert="horz" lIns="91440" tIns="45720" rIns="91440" bIns="45720" rtlCol="0" anchor="t">
            <a:normAutofit/>
          </a:bodyPr>
          <a:lstStyle/>
          <a:p>
            <a:pPr>
              <a:buAutoNum type="arabicPeriod"/>
            </a:pPr>
            <a:r>
              <a:rPr lang="nl-BE" sz="1200" dirty="0">
                <a:latin typeface="Nunito"/>
                <a:cs typeface="Calibri" panose="020F0502020204030204"/>
              </a:rPr>
              <a:t>Werkte Elke voor ze startte bij Familiehulp als zorgkundige elders?</a:t>
            </a:r>
            <a:endParaRPr lang="en-US" sz="1200" dirty="0">
              <a:latin typeface="Nunito"/>
              <a:cs typeface="Calibri"/>
            </a:endParaRPr>
          </a:p>
          <a:p>
            <a:pPr lvl="1">
              <a:buFont typeface="Wingdings" panose="05000000000000000000" pitchFamily="2" charset="2"/>
              <a:buChar char="q"/>
            </a:pPr>
            <a:r>
              <a:rPr lang="nl-BE" sz="1200" dirty="0">
                <a:solidFill>
                  <a:srgbClr val="000000"/>
                </a:solidFill>
                <a:latin typeface="Nunito" pitchFamily="2" charset="0"/>
                <a:cs typeface="Calibri" panose="020F0502020204030204"/>
              </a:rPr>
              <a:t>Ja</a:t>
            </a:r>
          </a:p>
          <a:p>
            <a:pPr lvl="1">
              <a:buFont typeface="Wingdings" panose="05000000000000000000" pitchFamily="2" charset="2"/>
              <a:buChar char="q"/>
            </a:pPr>
            <a:r>
              <a:rPr lang="nl-BE" sz="1200" dirty="0">
                <a:solidFill>
                  <a:srgbClr val="000000"/>
                </a:solidFill>
                <a:latin typeface="Nunito" pitchFamily="2" charset="0"/>
                <a:cs typeface="Calibri" panose="020F0502020204030204"/>
              </a:rPr>
              <a:t>Neen</a:t>
            </a:r>
          </a:p>
          <a:p>
            <a:pPr marL="457200" lvl="1" indent="0">
              <a:buNone/>
            </a:pPr>
            <a:endParaRPr lang="nl-BE" sz="1200" dirty="0">
              <a:solidFill>
                <a:srgbClr val="000000"/>
              </a:solidFill>
              <a:latin typeface="Nunito" pitchFamily="2" charset="0"/>
              <a:cs typeface="Calibri" panose="020F0502020204030204"/>
            </a:endParaRPr>
          </a:p>
          <a:p>
            <a:pPr marL="0" indent="0">
              <a:buNone/>
            </a:pPr>
            <a:endParaRPr lang="nl-BE" sz="1200" dirty="0">
              <a:solidFill>
                <a:srgbClr val="000000"/>
              </a:solidFill>
              <a:latin typeface="Nunito" pitchFamily="2" charset="0"/>
              <a:cs typeface="Calibri" panose="020F0502020204030204"/>
            </a:endParaRPr>
          </a:p>
          <a:p>
            <a:pPr marL="0" indent="0">
              <a:buNone/>
            </a:pPr>
            <a:endParaRPr lang="nl-BE" dirty="0">
              <a:solidFill>
                <a:srgbClr val="000000"/>
              </a:solidFill>
              <a:latin typeface="Nunito" pitchFamily="2" charset="0"/>
              <a:cs typeface="Calibri" panose="020F0502020204030204"/>
            </a:endParaRPr>
          </a:p>
        </p:txBody>
      </p:sp>
      <p:pic>
        <p:nvPicPr>
          <p:cNvPr id="1026" name="Picture 2" descr="Quiz in komische pop-artstijl | Premium V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7870" y="2535380"/>
            <a:ext cx="3541260" cy="2630489"/>
          </a:xfrm>
          <a:prstGeom prst="rect">
            <a:avLst/>
          </a:prstGeom>
          <a:noFill/>
          <a:extLst>
            <a:ext uri="{909E8E84-426E-40DD-AFC4-6F175D3DCCD1}">
              <a14:hiddenFill xmlns:a14="http://schemas.microsoft.com/office/drawing/2010/main">
                <a:solidFill>
                  <a:srgbClr val="FFFFFF"/>
                </a:solidFill>
              </a14:hiddenFill>
            </a:ext>
          </a:extLst>
        </p:spPr>
      </p:pic>
      <p:sp>
        <p:nvSpPr>
          <p:cNvPr id="6" name="Tijdelijke aanduiding voor inhoud 2"/>
          <p:cNvSpPr txBox="1">
            <a:spLocks/>
          </p:cNvSpPr>
          <p:nvPr/>
        </p:nvSpPr>
        <p:spPr>
          <a:xfrm>
            <a:off x="6617747" y="3227137"/>
            <a:ext cx="10515600" cy="100918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1200" dirty="0">
                <a:solidFill>
                  <a:srgbClr val="000000"/>
                </a:solidFill>
                <a:latin typeface="Nunito" pitchFamily="2" charset="0"/>
                <a:cs typeface="Calibri" panose="020F0502020204030204"/>
              </a:rPr>
              <a:t>2.  Bij wie uit Elke haar persoonlijke omgeving kwam Familiehulp al langs?</a:t>
            </a:r>
          </a:p>
          <a:p>
            <a:pPr lvl="1">
              <a:buFont typeface="Wingdings" panose="05000000000000000000" pitchFamily="2" charset="2"/>
              <a:buChar char="q"/>
            </a:pPr>
            <a:r>
              <a:rPr lang="nl-BE" sz="1200" dirty="0">
                <a:solidFill>
                  <a:srgbClr val="000000"/>
                </a:solidFill>
                <a:latin typeface="Nunito" pitchFamily="2" charset="0"/>
                <a:cs typeface="Calibri" panose="020F0502020204030204"/>
              </a:rPr>
              <a:t>Haar tante en nonkel</a:t>
            </a:r>
          </a:p>
          <a:p>
            <a:pPr lvl="1">
              <a:buFont typeface="Wingdings" panose="05000000000000000000" pitchFamily="2" charset="2"/>
              <a:buChar char="q"/>
            </a:pPr>
            <a:r>
              <a:rPr lang="nl-BE" sz="1200" dirty="0">
                <a:solidFill>
                  <a:srgbClr val="000000"/>
                </a:solidFill>
                <a:latin typeface="Nunito" pitchFamily="2" charset="0"/>
                <a:cs typeface="Calibri" panose="020F0502020204030204"/>
              </a:rPr>
              <a:t>Haar grootouders</a:t>
            </a:r>
          </a:p>
          <a:p>
            <a:pPr lvl="1">
              <a:buFont typeface="Wingdings" panose="05000000000000000000" pitchFamily="2" charset="2"/>
              <a:buChar char="q"/>
            </a:pPr>
            <a:r>
              <a:rPr lang="nl-BE" sz="1200" dirty="0">
                <a:solidFill>
                  <a:srgbClr val="000000"/>
                </a:solidFill>
                <a:latin typeface="Nunito" pitchFamily="2" charset="0"/>
                <a:cs typeface="Calibri" panose="020F0502020204030204"/>
              </a:rPr>
              <a:t>Haar beste vriendin</a:t>
            </a:r>
          </a:p>
          <a:p>
            <a:pPr marL="0" indent="0">
              <a:buNone/>
            </a:pPr>
            <a:endParaRPr lang="nl-BE" sz="1200" dirty="0">
              <a:solidFill>
                <a:srgbClr val="000000"/>
              </a:solidFill>
              <a:latin typeface="Nunito" pitchFamily="2" charset="0"/>
              <a:cs typeface="Calibri" panose="020F0502020204030204"/>
            </a:endParaRPr>
          </a:p>
          <a:p>
            <a:pPr marL="0" indent="0">
              <a:buNone/>
            </a:pPr>
            <a:endParaRPr lang="nl-BE" sz="1200" dirty="0">
              <a:solidFill>
                <a:srgbClr val="000000"/>
              </a:solidFill>
              <a:latin typeface="Nunito" pitchFamily="2" charset="0"/>
              <a:cs typeface="Calibri" panose="020F0502020204030204"/>
            </a:endParaRPr>
          </a:p>
          <a:p>
            <a:pPr marL="0" indent="0">
              <a:buNone/>
            </a:pPr>
            <a:endParaRPr lang="nl-BE" dirty="0">
              <a:solidFill>
                <a:srgbClr val="000000"/>
              </a:solidFill>
              <a:latin typeface="Nunito" pitchFamily="2" charset="0"/>
              <a:cs typeface="Calibri" panose="020F0502020204030204"/>
            </a:endParaRPr>
          </a:p>
        </p:txBody>
      </p:sp>
      <p:sp>
        <p:nvSpPr>
          <p:cNvPr id="8" name="Tijdelijke aanduiding voor inhoud 2"/>
          <p:cNvSpPr txBox="1">
            <a:spLocks/>
          </p:cNvSpPr>
          <p:nvPr/>
        </p:nvSpPr>
        <p:spPr>
          <a:xfrm>
            <a:off x="6617747" y="4364126"/>
            <a:ext cx="5731907" cy="147947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1200" dirty="0">
                <a:solidFill>
                  <a:srgbClr val="000000"/>
                </a:solidFill>
                <a:latin typeface="Nunito" pitchFamily="2" charset="0"/>
                <a:cs typeface="Calibri" panose="020F0502020204030204"/>
              </a:rPr>
              <a:t>3.  Wat leerde Elke niet tijdens haar opleiding tot zorgkundige</a:t>
            </a:r>
          </a:p>
          <a:p>
            <a:pPr lvl="1">
              <a:buFont typeface="Wingdings" panose="05000000000000000000" pitchFamily="2" charset="2"/>
              <a:buChar char="q"/>
            </a:pPr>
            <a:r>
              <a:rPr lang="nl-BE" sz="1200" dirty="0">
                <a:solidFill>
                  <a:srgbClr val="000000"/>
                </a:solidFill>
                <a:latin typeface="Nunito" pitchFamily="2" charset="0"/>
                <a:cs typeface="Calibri" panose="020F0502020204030204"/>
              </a:rPr>
              <a:t>Persoonlijke verzorging</a:t>
            </a:r>
          </a:p>
          <a:p>
            <a:pPr lvl="1">
              <a:buFont typeface="Wingdings" panose="05000000000000000000" pitchFamily="2" charset="2"/>
              <a:buChar char="q"/>
            </a:pPr>
            <a:r>
              <a:rPr lang="nl-BE" sz="1200" dirty="0">
                <a:solidFill>
                  <a:srgbClr val="000000"/>
                </a:solidFill>
                <a:latin typeface="Nunito" pitchFamily="2" charset="0"/>
                <a:cs typeface="Calibri" panose="020F0502020204030204"/>
              </a:rPr>
              <a:t>EHBO-technieken</a:t>
            </a:r>
          </a:p>
          <a:p>
            <a:pPr lvl="1">
              <a:buFont typeface="Wingdings" panose="05000000000000000000" pitchFamily="2" charset="2"/>
              <a:buChar char="q"/>
            </a:pPr>
            <a:r>
              <a:rPr lang="nl-BE" sz="1200" dirty="0">
                <a:solidFill>
                  <a:srgbClr val="000000"/>
                </a:solidFill>
                <a:latin typeface="Nunito" pitchFamily="2" charset="0"/>
                <a:cs typeface="Calibri" panose="020F0502020204030204"/>
              </a:rPr>
              <a:t>Wetgevende zaken rond zorg</a:t>
            </a:r>
          </a:p>
          <a:p>
            <a:pPr lvl="1">
              <a:buFont typeface="Wingdings" panose="05000000000000000000" pitchFamily="2" charset="2"/>
              <a:buChar char="q"/>
            </a:pPr>
            <a:r>
              <a:rPr lang="nl-BE" sz="1200" dirty="0">
                <a:solidFill>
                  <a:srgbClr val="000000"/>
                </a:solidFill>
                <a:latin typeface="Nunito" pitchFamily="2" charset="0"/>
                <a:cs typeface="Calibri" panose="020F0502020204030204"/>
              </a:rPr>
              <a:t>Muziekinstrument spelen</a:t>
            </a:r>
          </a:p>
          <a:p>
            <a:pPr marL="457200" lvl="1" indent="0">
              <a:buNone/>
            </a:pPr>
            <a:endParaRPr lang="nl-BE" sz="1200" dirty="0">
              <a:solidFill>
                <a:srgbClr val="000000"/>
              </a:solidFill>
              <a:latin typeface="Nunito" pitchFamily="2" charset="0"/>
              <a:cs typeface="Calibri" panose="020F0502020204030204"/>
            </a:endParaRPr>
          </a:p>
          <a:p>
            <a:pPr marL="0" indent="0">
              <a:buFont typeface="Arial" panose="020B0604020202020204" pitchFamily="34" charset="0"/>
              <a:buNone/>
            </a:pPr>
            <a:endParaRPr lang="nl-BE" dirty="0">
              <a:solidFill>
                <a:srgbClr val="000000"/>
              </a:solidFill>
              <a:latin typeface="Nunito" pitchFamily="2" charset="0"/>
              <a:cs typeface="Calibri" panose="020F0502020204030204"/>
            </a:endParaRPr>
          </a:p>
        </p:txBody>
      </p:sp>
    </p:spTree>
    <p:extLst>
      <p:ext uri="{BB962C8B-B14F-4D97-AF65-F5344CB8AC3E}">
        <p14:creationId xmlns:p14="http://schemas.microsoft.com/office/powerpoint/2010/main" val="124485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fbeelding 15">
            <a:extLst>
              <a:ext uri="{FF2B5EF4-FFF2-40B4-BE49-F238E27FC236}">
                <a16:creationId xmlns:a16="http://schemas.microsoft.com/office/drawing/2014/main" id="{9C7B3152-7A97-6CC0-DD5D-F27E3F7AADAA}"/>
              </a:ext>
            </a:extLst>
          </p:cNvPr>
          <p:cNvPicPr>
            <a:picLocks noChangeAspect="1"/>
          </p:cNvPicPr>
          <p:nvPr/>
        </p:nvPicPr>
        <p:blipFill>
          <a:blip r:embed="rId4"/>
          <a:stretch>
            <a:fillRect/>
          </a:stretch>
        </p:blipFill>
        <p:spPr>
          <a:xfrm rot="5400000">
            <a:off x="1427347" y="3843538"/>
            <a:ext cx="10286039" cy="2598964"/>
          </a:xfrm>
          <a:prstGeom prst="rect">
            <a:avLst/>
          </a:prstGeom>
        </p:spPr>
      </p:pic>
      <p:sp>
        <p:nvSpPr>
          <p:cNvPr id="4" name="object 3"/>
          <p:cNvSpPr txBox="1"/>
          <p:nvPr/>
        </p:nvSpPr>
        <p:spPr>
          <a:xfrm>
            <a:off x="444500" y="1256605"/>
            <a:ext cx="4851400" cy="1038105"/>
          </a:xfrm>
          <a:prstGeom prst="rect">
            <a:avLst/>
          </a:prstGeom>
        </p:spPr>
        <p:txBody>
          <a:bodyPr vert="horz" wrap="square" lIns="0" tIns="7620" rIns="0" bIns="0" rtlCol="0">
            <a:spAutoFit/>
          </a:bodyPr>
          <a:lstStyle/>
          <a:p>
            <a:pPr marL="12700" marR="5080">
              <a:lnSpc>
                <a:spcPct val="102600"/>
              </a:lnSpc>
              <a:spcBef>
                <a:spcPts val="60"/>
              </a:spcBef>
            </a:pPr>
            <a:r>
              <a:rPr sz="1300" b="1" spc="-25" dirty="0">
                <a:solidFill>
                  <a:srgbClr val="5EB3E4"/>
                </a:solidFill>
                <a:latin typeface="Nunito" pitchFamily="2" charset="0"/>
                <a:cs typeface="Tahoma"/>
              </a:rPr>
              <a:t>Als </a:t>
            </a:r>
            <a:r>
              <a:rPr sz="1300" b="1" spc="-70" dirty="0">
                <a:solidFill>
                  <a:srgbClr val="5EB3E4"/>
                </a:solidFill>
                <a:latin typeface="Nunito" pitchFamily="2" charset="0"/>
                <a:cs typeface="Tahoma"/>
              </a:rPr>
              <a:t>verzorgende </a:t>
            </a:r>
            <a:r>
              <a:rPr sz="1300" b="1" spc="-35" dirty="0">
                <a:solidFill>
                  <a:srgbClr val="5EB3E4"/>
                </a:solidFill>
                <a:latin typeface="Nunito" pitchFamily="2" charset="0"/>
                <a:cs typeface="Tahoma"/>
              </a:rPr>
              <a:t>of </a:t>
            </a:r>
            <a:r>
              <a:rPr sz="1300" b="1" spc="-70" dirty="0">
                <a:solidFill>
                  <a:srgbClr val="5EB3E4"/>
                </a:solidFill>
                <a:latin typeface="Nunito" pitchFamily="2" charset="0"/>
                <a:cs typeface="Tahoma"/>
              </a:rPr>
              <a:t>zorgkundige </a:t>
            </a:r>
            <a:r>
              <a:rPr sz="1300" b="1" spc="-65" dirty="0">
                <a:solidFill>
                  <a:srgbClr val="5EB3E4"/>
                </a:solidFill>
                <a:latin typeface="Nunito" pitchFamily="2" charset="0"/>
                <a:cs typeface="Tahoma"/>
              </a:rPr>
              <a:t> </a:t>
            </a:r>
            <a:r>
              <a:rPr sz="1300" b="1" spc="-80" dirty="0">
                <a:solidFill>
                  <a:srgbClr val="5EB3E4"/>
                </a:solidFill>
                <a:latin typeface="Nunito" pitchFamily="2" charset="0"/>
                <a:cs typeface="Tahoma"/>
              </a:rPr>
              <a:t>leve</a:t>
            </a:r>
            <a:r>
              <a:rPr sz="1300" b="1" spc="-55" dirty="0">
                <a:solidFill>
                  <a:srgbClr val="5EB3E4"/>
                </a:solidFill>
                <a:latin typeface="Nunito" pitchFamily="2" charset="0"/>
                <a:cs typeface="Tahoma"/>
              </a:rPr>
              <a:t>r</a:t>
            </a:r>
            <a:r>
              <a:rPr sz="1300" b="1" spc="-45" dirty="0">
                <a:solidFill>
                  <a:srgbClr val="5EB3E4"/>
                </a:solidFill>
                <a:latin typeface="Nunito" pitchFamily="2" charset="0"/>
                <a:cs typeface="Tahoma"/>
              </a:rPr>
              <a:t> </a:t>
            </a:r>
            <a:r>
              <a:rPr sz="1300" b="1" spc="-85" dirty="0">
                <a:solidFill>
                  <a:srgbClr val="5EB3E4"/>
                </a:solidFill>
                <a:latin typeface="Nunito" pitchFamily="2" charset="0"/>
                <a:cs typeface="Tahoma"/>
              </a:rPr>
              <a:t>j</a:t>
            </a:r>
            <a:r>
              <a:rPr sz="1300" b="1" spc="-110" dirty="0">
                <a:solidFill>
                  <a:srgbClr val="5EB3E4"/>
                </a:solidFill>
                <a:latin typeface="Nunito" pitchFamily="2" charset="0"/>
                <a:cs typeface="Tahoma"/>
              </a:rPr>
              <a:t>e</a:t>
            </a:r>
            <a:r>
              <a:rPr sz="1300" b="1" spc="-50" dirty="0">
                <a:solidFill>
                  <a:srgbClr val="5EB3E4"/>
                </a:solidFill>
                <a:latin typeface="Nunito" pitchFamily="2" charset="0"/>
                <a:cs typeface="Tahoma"/>
              </a:rPr>
              <a:t> </a:t>
            </a:r>
            <a:r>
              <a:rPr sz="1300" b="1" spc="-60" dirty="0">
                <a:solidFill>
                  <a:srgbClr val="5EB3E4"/>
                </a:solidFill>
                <a:latin typeface="Nunito" pitchFamily="2" charset="0"/>
                <a:cs typeface="Tahoma"/>
              </a:rPr>
              <a:t>zor</a:t>
            </a:r>
            <a:r>
              <a:rPr sz="1300" b="1" spc="-50" dirty="0">
                <a:solidFill>
                  <a:srgbClr val="5EB3E4"/>
                </a:solidFill>
                <a:latin typeface="Nunito" pitchFamily="2" charset="0"/>
                <a:cs typeface="Tahoma"/>
              </a:rPr>
              <a:t>g </a:t>
            </a:r>
            <a:r>
              <a:rPr sz="1300" b="1" spc="-80" dirty="0">
                <a:solidFill>
                  <a:srgbClr val="5EB3E4"/>
                </a:solidFill>
                <a:latin typeface="Nunito" pitchFamily="2" charset="0"/>
                <a:cs typeface="Tahoma"/>
              </a:rPr>
              <a:t>e</a:t>
            </a:r>
            <a:r>
              <a:rPr sz="1300" b="1" spc="-70" dirty="0">
                <a:solidFill>
                  <a:srgbClr val="5EB3E4"/>
                </a:solidFill>
                <a:latin typeface="Nunito" pitchFamily="2" charset="0"/>
                <a:cs typeface="Tahoma"/>
              </a:rPr>
              <a:t>n</a:t>
            </a:r>
            <a:r>
              <a:rPr sz="1300" b="1" spc="-50" dirty="0">
                <a:solidFill>
                  <a:srgbClr val="5EB3E4"/>
                </a:solidFill>
                <a:latin typeface="Nunito" pitchFamily="2" charset="0"/>
                <a:cs typeface="Tahoma"/>
              </a:rPr>
              <a:t> </a:t>
            </a:r>
            <a:r>
              <a:rPr sz="1300" b="1" spc="-40" dirty="0">
                <a:solidFill>
                  <a:srgbClr val="5EB3E4"/>
                </a:solidFill>
                <a:latin typeface="Nunito" pitchFamily="2" charset="0"/>
                <a:cs typeface="Tahoma"/>
              </a:rPr>
              <a:t>o</a:t>
            </a:r>
            <a:r>
              <a:rPr sz="1300" b="1" spc="-65" dirty="0">
                <a:solidFill>
                  <a:srgbClr val="5EB3E4"/>
                </a:solidFill>
                <a:latin typeface="Nunito" pitchFamily="2" charset="0"/>
                <a:cs typeface="Tahoma"/>
              </a:rPr>
              <a:t>ndersteuning   </a:t>
            </a:r>
            <a:r>
              <a:rPr sz="1300" b="1" spc="-95" dirty="0">
                <a:solidFill>
                  <a:srgbClr val="5EB3E4"/>
                </a:solidFill>
                <a:latin typeface="Nunito" pitchFamily="2" charset="0"/>
                <a:cs typeface="Tahoma"/>
              </a:rPr>
              <a:t>aa</a:t>
            </a:r>
            <a:r>
              <a:rPr sz="1300" b="1" spc="-85" dirty="0">
                <a:solidFill>
                  <a:srgbClr val="5EB3E4"/>
                </a:solidFill>
                <a:latin typeface="Nunito" pitchFamily="2" charset="0"/>
                <a:cs typeface="Tahoma"/>
              </a:rPr>
              <a:t>n</a:t>
            </a:r>
            <a:r>
              <a:rPr sz="1300" b="1" spc="-50" dirty="0">
                <a:solidFill>
                  <a:srgbClr val="5EB3E4"/>
                </a:solidFill>
                <a:latin typeface="Nunito" pitchFamily="2" charset="0"/>
                <a:cs typeface="Tahoma"/>
              </a:rPr>
              <a:t> </a:t>
            </a:r>
            <a:r>
              <a:rPr sz="1300" b="1" spc="-80" dirty="0">
                <a:solidFill>
                  <a:srgbClr val="5EB3E4"/>
                </a:solidFill>
                <a:latin typeface="Nunito" pitchFamily="2" charset="0"/>
                <a:cs typeface="Tahoma"/>
              </a:rPr>
              <a:t>klanten</a:t>
            </a:r>
            <a:r>
              <a:rPr sz="1300" b="1" spc="-50" dirty="0">
                <a:solidFill>
                  <a:srgbClr val="5EB3E4"/>
                </a:solidFill>
                <a:latin typeface="Nunito" pitchFamily="2" charset="0"/>
                <a:cs typeface="Tahoma"/>
              </a:rPr>
              <a:t> </a:t>
            </a:r>
            <a:r>
              <a:rPr sz="1300" b="1" spc="-55" dirty="0">
                <a:solidFill>
                  <a:srgbClr val="5EB3E4"/>
                </a:solidFill>
                <a:latin typeface="Nunito" pitchFamily="2" charset="0"/>
                <a:cs typeface="Tahoma"/>
              </a:rPr>
              <a:t>i</a:t>
            </a:r>
            <a:r>
              <a:rPr sz="1300" b="1" spc="-80" dirty="0">
                <a:solidFill>
                  <a:srgbClr val="5EB3E4"/>
                </a:solidFill>
                <a:latin typeface="Nunito" pitchFamily="2" charset="0"/>
                <a:cs typeface="Tahoma"/>
              </a:rPr>
              <a:t>n</a:t>
            </a:r>
            <a:r>
              <a:rPr sz="1300" b="1" spc="-50" dirty="0">
                <a:solidFill>
                  <a:srgbClr val="5EB3E4"/>
                </a:solidFill>
                <a:latin typeface="Nunito" pitchFamily="2" charset="0"/>
                <a:cs typeface="Tahoma"/>
              </a:rPr>
              <a:t> </a:t>
            </a:r>
            <a:r>
              <a:rPr sz="1300" b="1" spc="-80" dirty="0">
                <a:solidFill>
                  <a:srgbClr val="5EB3E4"/>
                </a:solidFill>
                <a:latin typeface="Nunito" pitchFamily="2" charset="0"/>
                <a:cs typeface="Tahoma"/>
              </a:rPr>
              <a:t>hu</a:t>
            </a:r>
            <a:r>
              <a:rPr sz="1300" b="1" spc="-65" dirty="0">
                <a:solidFill>
                  <a:srgbClr val="5EB3E4"/>
                </a:solidFill>
                <a:latin typeface="Nunito" pitchFamily="2" charset="0"/>
                <a:cs typeface="Tahoma"/>
              </a:rPr>
              <a:t>n</a:t>
            </a:r>
            <a:r>
              <a:rPr sz="1300" b="1" spc="-50" dirty="0">
                <a:solidFill>
                  <a:srgbClr val="5EB3E4"/>
                </a:solidFill>
                <a:latin typeface="Nunito" pitchFamily="2" charset="0"/>
                <a:cs typeface="Tahoma"/>
              </a:rPr>
              <a:t> </a:t>
            </a:r>
            <a:r>
              <a:rPr sz="1300" b="1" spc="-45" dirty="0">
                <a:solidFill>
                  <a:srgbClr val="5EB3E4"/>
                </a:solidFill>
                <a:latin typeface="Nunito" pitchFamily="2" charset="0"/>
                <a:cs typeface="Tahoma"/>
              </a:rPr>
              <a:t>t</a:t>
            </a:r>
            <a:r>
              <a:rPr sz="1300" b="1" spc="-60" dirty="0">
                <a:solidFill>
                  <a:srgbClr val="5EB3E4"/>
                </a:solidFill>
                <a:latin typeface="Nunito" pitchFamily="2" charset="0"/>
                <a:cs typeface="Tahoma"/>
              </a:rPr>
              <a:t>huisomgeving.  </a:t>
            </a:r>
            <a:r>
              <a:rPr sz="1300" b="1" spc="-65" dirty="0">
                <a:solidFill>
                  <a:srgbClr val="5EB3E4"/>
                </a:solidFill>
                <a:latin typeface="Nunito" pitchFamily="2" charset="0"/>
                <a:cs typeface="Tahoma"/>
              </a:rPr>
              <a:t>Same</a:t>
            </a:r>
            <a:r>
              <a:rPr sz="1300" b="1" spc="-45" dirty="0">
                <a:solidFill>
                  <a:srgbClr val="5EB3E4"/>
                </a:solidFill>
                <a:latin typeface="Nunito" pitchFamily="2" charset="0"/>
                <a:cs typeface="Tahoma"/>
              </a:rPr>
              <a:t>n</a:t>
            </a:r>
            <a:r>
              <a:rPr sz="1300" b="1" spc="-50" dirty="0">
                <a:solidFill>
                  <a:srgbClr val="5EB3E4"/>
                </a:solidFill>
                <a:latin typeface="Nunito" pitchFamily="2" charset="0"/>
                <a:cs typeface="Tahoma"/>
              </a:rPr>
              <a:t> </a:t>
            </a:r>
            <a:r>
              <a:rPr sz="1300" b="1" spc="-70" dirty="0">
                <a:solidFill>
                  <a:srgbClr val="5EB3E4"/>
                </a:solidFill>
                <a:latin typeface="Nunito" pitchFamily="2" charset="0"/>
                <a:cs typeface="Tahoma"/>
              </a:rPr>
              <a:t>me</a:t>
            </a:r>
            <a:r>
              <a:rPr sz="1300" b="1" spc="-30" dirty="0">
                <a:solidFill>
                  <a:srgbClr val="5EB3E4"/>
                </a:solidFill>
                <a:latin typeface="Nunito" pitchFamily="2" charset="0"/>
                <a:cs typeface="Tahoma"/>
              </a:rPr>
              <a:t>t</a:t>
            </a:r>
            <a:r>
              <a:rPr sz="1300" b="1" spc="-50" dirty="0">
                <a:solidFill>
                  <a:srgbClr val="5EB3E4"/>
                </a:solidFill>
                <a:latin typeface="Nunito" pitchFamily="2" charset="0"/>
                <a:cs typeface="Tahoma"/>
              </a:rPr>
              <a:t> </a:t>
            </a:r>
            <a:r>
              <a:rPr sz="1300" b="1" spc="-80" dirty="0">
                <a:solidFill>
                  <a:srgbClr val="5EB3E4"/>
                </a:solidFill>
                <a:latin typeface="Nunito" pitchFamily="2" charset="0"/>
                <a:cs typeface="Tahoma"/>
              </a:rPr>
              <a:t>enkel</a:t>
            </a:r>
            <a:r>
              <a:rPr sz="1300" b="1" spc="-70" dirty="0">
                <a:solidFill>
                  <a:srgbClr val="5EB3E4"/>
                </a:solidFill>
                <a:latin typeface="Nunito" pitchFamily="2" charset="0"/>
                <a:cs typeface="Tahoma"/>
              </a:rPr>
              <a:t>e</a:t>
            </a:r>
            <a:r>
              <a:rPr sz="1300" b="1" spc="-50" dirty="0">
                <a:solidFill>
                  <a:srgbClr val="5EB3E4"/>
                </a:solidFill>
                <a:latin typeface="Nunito" pitchFamily="2" charset="0"/>
                <a:cs typeface="Tahoma"/>
              </a:rPr>
              <a:t> collega’s  </a:t>
            </a:r>
            <a:r>
              <a:rPr sz="1300" b="1" spc="-70" dirty="0">
                <a:solidFill>
                  <a:srgbClr val="5EB3E4"/>
                </a:solidFill>
                <a:latin typeface="Nunito" pitchFamily="2" charset="0"/>
                <a:cs typeface="Tahoma"/>
              </a:rPr>
              <a:t>verzorgenden</a:t>
            </a:r>
            <a:r>
              <a:rPr sz="1300" b="1" spc="-50" dirty="0">
                <a:solidFill>
                  <a:srgbClr val="5EB3E4"/>
                </a:solidFill>
                <a:latin typeface="Nunito" pitchFamily="2" charset="0"/>
                <a:cs typeface="Tahoma"/>
              </a:rPr>
              <a:t> </a:t>
            </a:r>
            <a:r>
              <a:rPr sz="1300" b="1" spc="-75" dirty="0">
                <a:solidFill>
                  <a:srgbClr val="5EB3E4"/>
                </a:solidFill>
                <a:latin typeface="Nunito" pitchFamily="2" charset="0"/>
                <a:cs typeface="Tahoma"/>
              </a:rPr>
              <a:t>en</a:t>
            </a:r>
            <a:r>
              <a:rPr sz="1300" b="1" spc="-50" dirty="0">
                <a:solidFill>
                  <a:srgbClr val="5EB3E4"/>
                </a:solidFill>
                <a:latin typeface="Nunito" pitchFamily="2" charset="0"/>
                <a:cs typeface="Tahoma"/>
              </a:rPr>
              <a:t> </a:t>
            </a:r>
            <a:r>
              <a:rPr sz="1300" b="1" spc="-70" dirty="0">
                <a:solidFill>
                  <a:srgbClr val="5EB3E4"/>
                </a:solidFill>
                <a:latin typeface="Nunito" pitchFamily="2" charset="0"/>
                <a:cs typeface="Tahoma"/>
              </a:rPr>
              <a:t>huishoudhulpen </a:t>
            </a:r>
            <a:r>
              <a:rPr sz="1300" b="1" spc="-65" dirty="0">
                <a:solidFill>
                  <a:srgbClr val="5EB3E4"/>
                </a:solidFill>
                <a:latin typeface="Nunito" pitchFamily="2" charset="0"/>
                <a:cs typeface="Tahoma"/>
              </a:rPr>
              <a:t> </a:t>
            </a:r>
            <a:r>
              <a:rPr sz="1300" b="1" spc="-85" dirty="0">
                <a:solidFill>
                  <a:srgbClr val="5EB3E4"/>
                </a:solidFill>
                <a:latin typeface="Nunito" pitchFamily="2" charset="0"/>
                <a:cs typeface="Tahoma"/>
              </a:rPr>
              <a:t>wer</a:t>
            </a:r>
            <a:r>
              <a:rPr sz="1300" b="1" spc="-70" dirty="0">
                <a:solidFill>
                  <a:srgbClr val="5EB3E4"/>
                </a:solidFill>
                <a:latin typeface="Nunito" pitchFamily="2" charset="0"/>
                <a:cs typeface="Tahoma"/>
              </a:rPr>
              <a:t>k</a:t>
            </a:r>
            <a:r>
              <a:rPr sz="1300" b="1" spc="-45" dirty="0">
                <a:solidFill>
                  <a:srgbClr val="5EB3E4"/>
                </a:solidFill>
                <a:latin typeface="Nunito" pitchFamily="2" charset="0"/>
                <a:cs typeface="Tahoma"/>
              </a:rPr>
              <a:t> </a:t>
            </a:r>
            <a:r>
              <a:rPr sz="1300" b="1" spc="-85" dirty="0">
                <a:solidFill>
                  <a:srgbClr val="5EB3E4"/>
                </a:solidFill>
                <a:latin typeface="Nunito" pitchFamily="2" charset="0"/>
                <a:cs typeface="Tahoma"/>
              </a:rPr>
              <a:t>j</a:t>
            </a:r>
            <a:r>
              <a:rPr sz="1300" b="1" spc="-110" dirty="0">
                <a:solidFill>
                  <a:srgbClr val="5EB3E4"/>
                </a:solidFill>
                <a:latin typeface="Nunito" pitchFamily="2" charset="0"/>
                <a:cs typeface="Tahoma"/>
              </a:rPr>
              <a:t>e</a:t>
            </a:r>
            <a:r>
              <a:rPr sz="1300" b="1" spc="-50" dirty="0">
                <a:solidFill>
                  <a:srgbClr val="5EB3E4"/>
                </a:solidFill>
                <a:latin typeface="Nunito" pitchFamily="2" charset="0"/>
                <a:cs typeface="Tahoma"/>
              </a:rPr>
              <a:t> </a:t>
            </a:r>
            <a:r>
              <a:rPr sz="1300" b="1" spc="-80" dirty="0">
                <a:solidFill>
                  <a:srgbClr val="5EB3E4"/>
                </a:solidFill>
                <a:latin typeface="Nunito" pitchFamily="2" charset="0"/>
                <a:cs typeface="Tahoma"/>
              </a:rPr>
              <a:t>vanui</a:t>
            </a:r>
            <a:r>
              <a:rPr sz="1300" b="1" spc="-50" dirty="0">
                <a:solidFill>
                  <a:srgbClr val="5EB3E4"/>
                </a:solidFill>
                <a:latin typeface="Nunito" pitchFamily="2" charset="0"/>
                <a:cs typeface="Tahoma"/>
              </a:rPr>
              <a:t>t </a:t>
            </a:r>
            <a:r>
              <a:rPr sz="1300" b="1" spc="-65" dirty="0">
                <a:solidFill>
                  <a:srgbClr val="5EB3E4"/>
                </a:solidFill>
                <a:latin typeface="Nunito" pitchFamily="2" charset="0"/>
                <a:cs typeface="Tahoma"/>
              </a:rPr>
              <a:t>kleine,  </a:t>
            </a:r>
            <a:r>
              <a:rPr sz="1300" b="1" spc="-70" dirty="0">
                <a:solidFill>
                  <a:srgbClr val="5EB3E4"/>
                </a:solidFill>
                <a:latin typeface="Nunito" pitchFamily="2" charset="0"/>
                <a:cs typeface="Tahoma"/>
              </a:rPr>
              <a:t>zel</a:t>
            </a:r>
            <a:r>
              <a:rPr sz="1300" b="1" spc="-80" dirty="0">
                <a:solidFill>
                  <a:srgbClr val="5EB3E4"/>
                </a:solidFill>
                <a:latin typeface="Nunito" pitchFamily="2" charset="0"/>
                <a:cs typeface="Tahoma"/>
              </a:rPr>
              <a:t>f</a:t>
            </a:r>
            <a:r>
              <a:rPr sz="1300" b="1" spc="-70" dirty="0">
                <a:solidFill>
                  <a:srgbClr val="5EB3E4"/>
                </a:solidFill>
                <a:latin typeface="Nunito" pitchFamily="2" charset="0"/>
                <a:cs typeface="Tahoma"/>
              </a:rPr>
              <a:t>organiserend</a:t>
            </a:r>
            <a:r>
              <a:rPr sz="1300" b="1" spc="-60" dirty="0">
                <a:solidFill>
                  <a:srgbClr val="5EB3E4"/>
                </a:solidFill>
                <a:latin typeface="Nunito" pitchFamily="2" charset="0"/>
                <a:cs typeface="Tahoma"/>
              </a:rPr>
              <a:t>e</a:t>
            </a:r>
            <a:r>
              <a:rPr sz="1300" b="1" spc="-45" dirty="0">
                <a:solidFill>
                  <a:srgbClr val="5EB3E4"/>
                </a:solidFill>
                <a:latin typeface="Nunito" pitchFamily="2" charset="0"/>
                <a:cs typeface="Tahoma"/>
              </a:rPr>
              <a:t> </a:t>
            </a:r>
            <a:r>
              <a:rPr sz="1300" b="1" spc="-60" dirty="0">
                <a:solidFill>
                  <a:srgbClr val="5EB3E4"/>
                </a:solidFill>
                <a:latin typeface="Nunito" pitchFamily="2" charset="0"/>
                <a:cs typeface="Tahoma"/>
              </a:rPr>
              <a:t>teams.</a:t>
            </a:r>
            <a:r>
              <a:rPr lang="nl-BE" sz="1300" b="1" spc="-60" dirty="0">
                <a:solidFill>
                  <a:srgbClr val="5EB3E4"/>
                </a:solidFill>
                <a:latin typeface="Nunito" pitchFamily="2" charset="0"/>
                <a:cs typeface="Tahoma"/>
              </a:rPr>
              <a:t>  </a:t>
            </a:r>
            <a:r>
              <a:rPr sz="1300" b="1" spc="-65" dirty="0" err="1">
                <a:solidFill>
                  <a:srgbClr val="5EB3E4"/>
                </a:solidFill>
                <a:latin typeface="Nunito" pitchFamily="2" charset="0"/>
                <a:cs typeface="Tahoma"/>
              </a:rPr>
              <a:t>Same</a:t>
            </a:r>
            <a:r>
              <a:rPr sz="1300" b="1" spc="-45" dirty="0" err="1">
                <a:solidFill>
                  <a:srgbClr val="5EB3E4"/>
                </a:solidFill>
                <a:latin typeface="Nunito" pitchFamily="2" charset="0"/>
                <a:cs typeface="Tahoma"/>
              </a:rPr>
              <a:t>n</a:t>
            </a:r>
            <a:r>
              <a:rPr sz="1300" b="1" spc="-50" dirty="0">
                <a:solidFill>
                  <a:srgbClr val="5EB3E4"/>
                </a:solidFill>
                <a:latin typeface="Nunito" pitchFamily="2" charset="0"/>
                <a:cs typeface="Tahoma"/>
              </a:rPr>
              <a:t> </a:t>
            </a:r>
            <a:r>
              <a:rPr sz="1300" b="1" spc="-80" dirty="0">
                <a:solidFill>
                  <a:srgbClr val="5EB3E4"/>
                </a:solidFill>
                <a:latin typeface="Nunito" pitchFamily="2" charset="0"/>
                <a:cs typeface="Tahoma"/>
              </a:rPr>
              <a:t>zij</a:t>
            </a:r>
            <a:r>
              <a:rPr sz="1300" b="1" spc="-105" dirty="0">
                <a:solidFill>
                  <a:srgbClr val="5EB3E4"/>
                </a:solidFill>
                <a:latin typeface="Nunito" pitchFamily="2" charset="0"/>
                <a:cs typeface="Tahoma"/>
              </a:rPr>
              <a:t>n</a:t>
            </a:r>
            <a:r>
              <a:rPr sz="1300" b="1" spc="-50" dirty="0">
                <a:solidFill>
                  <a:srgbClr val="5EB3E4"/>
                </a:solidFill>
                <a:latin typeface="Nunito" pitchFamily="2" charset="0"/>
                <a:cs typeface="Tahoma"/>
              </a:rPr>
              <a:t> </a:t>
            </a:r>
            <a:r>
              <a:rPr sz="1300" b="1" spc="-75" dirty="0">
                <a:solidFill>
                  <a:srgbClr val="5EB3E4"/>
                </a:solidFill>
                <a:latin typeface="Nunito" pitchFamily="2" charset="0"/>
                <a:cs typeface="Tahoma"/>
              </a:rPr>
              <a:t>julli</a:t>
            </a:r>
            <a:r>
              <a:rPr sz="1300" b="1" spc="-95" dirty="0">
                <a:solidFill>
                  <a:srgbClr val="5EB3E4"/>
                </a:solidFill>
                <a:latin typeface="Nunito" pitchFamily="2" charset="0"/>
                <a:cs typeface="Tahoma"/>
              </a:rPr>
              <a:t>e</a:t>
            </a:r>
            <a:r>
              <a:rPr sz="1300" b="1" spc="-50" dirty="0">
                <a:solidFill>
                  <a:srgbClr val="5EB3E4"/>
                </a:solidFill>
                <a:latin typeface="Nunito" pitchFamily="2" charset="0"/>
                <a:cs typeface="Tahoma"/>
              </a:rPr>
              <a:t> </a:t>
            </a:r>
            <a:r>
              <a:rPr sz="1300" b="1" spc="-80" dirty="0">
                <a:solidFill>
                  <a:srgbClr val="5EB3E4"/>
                </a:solidFill>
                <a:latin typeface="Nunito" pitchFamily="2" charset="0"/>
                <a:cs typeface="Tahoma"/>
              </a:rPr>
              <a:t>verant</a:t>
            </a:r>
            <a:r>
              <a:rPr sz="1300" b="1" spc="-70" dirty="0">
                <a:solidFill>
                  <a:srgbClr val="5EB3E4"/>
                </a:solidFill>
                <a:latin typeface="Nunito" pitchFamily="2" charset="0"/>
                <a:cs typeface="Tahoma"/>
              </a:rPr>
              <a:t>woordelijk  </a:t>
            </a:r>
            <a:r>
              <a:rPr sz="1300" b="1" spc="-55" dirty="0">
                <a:solidFill>
                  <a:srgbClr val="5EB3E4"/>
                </a:solidFill>
                <a:latin typeface="Nunito" pitchFamily="2" charset="0"/>
                <a:cs typeface="Tahoma"/>
              </a:rPr>
              <a:t>voo</a:t>
            </a:r>
            <a:r>
              <a:rPr sz="1300" b="1" spc="-60" dirty="0">
                <a:solidFill>
                  <a:srgbClr val="5EB3E4"/>
                </a:solidFill>
                <a:latin typeface="Nunito" pitchFamily="2" charset="0"/>
                <a:cs typeface="Tahoma"/>
              </a:rPr>
              <a:t>r</a:t>
            </a:r>
            <a:r>
              <a:rPr sz="1300" b="1" spc="-50" dirty="0">
                <a:solidFill>
                  <a:srgbClr val="5EB3E4"/>
                </a:solidFill>
                <a:latin typeface="Nunito" pitchFamily="2" charset="0"/>
                <a:cs typeface="Tahoma"/>
              </a:rPr>
              <a:t> </a:t>
            </a:r>
            <a:r>
              <a:rPr sz="1300" b="1" spc="-60" dirty="0">
                <a:solidFill>
                  <a:srgbClr val="5EB3E4"/>
                </a:solidFill>
                <a:latin typeface="Nunito" pitchFamily="2" charset="0"/>
                <a:cs typeface="Tahoma"/>
              </a:rPr>
              <a:t>d</a:t>
            </a:r>
            <a:r>
              <a:rPr sz="1300" b="1" spc="-45" dirty="0">
                <a:solidFill>
                  <a:srgbClr val="5EB3E4"/>
                </a:solidFill>
                <a:latin typeface="Nunito" pitchFamily="2" charset="0"/>
                <a:cs typeface="Tahoma"/>
              </a:rPr>
              <a:t>e</a:t>
            </a:r>
            <a:r>
              <a:rPr sz="1300" b="1" spc="-50" dirty="0">
                <a:solidFill>
                  <a:srgbClr val="5EB3E4"/>
                </a:solidFill>
                <a:latin typeface="Nunito" pitchFamily="2" charset="0"/>
                <a:cs typeface="Tahoma"/>
              </a:rPr>
              <a:t> </a:t>
            </a:r>
            <a:r>
              <a:rPr sz="1300" b="1" spc="-80" dirty="0">
                <a:solidFill>
                  <a:srgbClr val="5EB3E4"/>
                </a:solidFill>
                <a:latin typeface="Nunito" pitchFamily="2" charset="0"/>
                <a:cs typeface="Tahoma"/>
              </a:rPr>
              <a:t>klanten</a:t>
            </a:r>
            <a:r>
              <a:rPr sz="1300" b="1" spc="-50" dirty="0">
                <a:solidFill>
                  <a:srgbClr val="5EB3E4"/>
                </a:solidFill>
                <a:latin typeface="Nunito" pitchFamily="2" charset="0"/>
                <a:cs typeface="Tahoma"/>
              </a:rPr>
              <a:t> </a:t>
            </a:r>
            <a:r>
              <a:rPr sz="1300" b="1" spc="-55" dirty="0">
                <a:solidFill>
                  <a:srgbClr val="5EB3E4"/>
                </a:solidFill>
                <a:latin typeface="Nunito" pitchFamily="2" charset="0"/>
                <a:cs typeface="Tahoma"/>
              </a:rPr>
              <a:t>i</a:t>
            </a:r>
            <a:r>
              <a:rPr sz="1300" b="1" spc="-80" dirty="0">
                <a:solidFill>
                  <a:srgbClr val="5EB3E4"/>
                </a:solidFill>
                <a:latin typeface="Nunito" pitchFamily="2" charset="0"/>
                <a:cs typeface="Tahoma"/>
              </a:rPr>
              <a:t>n</a:t>
            </a:r>
            <a:r>
              <a:rPr sz="1300" b="1" spc="-50" dirty="0">
                <a:solidFill>
                  <a:srgbClr val="5EB3E4"/>
                </a:solidFill>
                <a:latin typeface="Nunito" pitchFamily="2" charset="0"/>
                <a:cs typeface="Tahoma"/>
              </a:rPr>
              <a:t> </a:t>
            </a:r>
            <a:r>
              <a:rPr sz="1300" b="1" spc="-85" dirty="0">
                <a:solidFill>
                  <a:srgbClr val="5EB3E4"/>
                </a:solidFill>
                <a:latin typeface="Nunito" pitchFamily="2" charset="0"/>
                <a:cs typeface="Tahoma"/>
              </a:rPr>
              <a:t>jo</a:t>
            </a:r>
            <a:r>
              <a:rPr sz="1300" b="1" spc="-70" dirty="0">
                <a:solidFill>
                  <a:srgbClr val="5EB3E4"/>
                </a:solidFill>
                <a:latin typeface="Nunito" pitchFamily="2" charset="0"/>
                <a:cs typeface="Tahoma"/>
              </a:rPr>
              <a:t>u</a:t>
            </a:r>
            <a:r>
              <a:rPr sz="1300" b="1" spc="-75" dirty="0">
                <a:solidFill>
                  <a:srgbClr val="5EB3E4"/>
                </a:solidFill>
                <a:latin typeface="Nunito" pitchFamily="2" charset="0"/>
                <a:cs typeface="Tahoma"/>
              </a:rPr>
              <a:t>w</a:t>
            </a:r>
            <a:r>
              <a:rPr sz="1300" b="1" spc="-50" dirty="0">
                <a:solidFill>
                  <a:srgbClr val="5EB3E4"/>
                </a:solidFill>
                <a:latin typeface="Nunito" pitchFamily="2" charset="0"/>
                <a:cs typeface="Tahoma"/>
              </a:rPr>
              <a:t> </a:t>
            </a:r>
            <a:r>
              <a:rPr sz="1300" b="1" spc="-55" dirty="0">
                <a:solidFill>
                  <a:srgbClr val="5EB3E4"/>
                </a:solidFill>
                <a:latin typeface="Nunito" pitchFamily="2" charset="0"/>
                <a:cs typeface="Tahoma"/>
              </a:rPr>
              <a:t>regio.</a:t>
            </a:r>
            <a:endParaRPr sz="1300" dirty="0">
              <a:latin typeface="Nunito" pitchFamily="2" charset="0"/>
              <a:cs typeface="Tahoma"/>
            </a:endParaRPr>
          </a:p>
        </p:txBody>
      </p:sp>
      <p:sp>
        <p:nvSpPr>
          <p:cNvPr id="10" name="object 12"/>
          <p:cNvSpPr/>
          <p:nvPr/>
        </p:nvSpPr>
        <p:spPr>
          <a:xfrm>
            <a:off x="0" y="234545"/>
            <a:ext cx="2970530" cy="586740"/>
          </a:xfrm>
          <a:custGeom>
            <a:avLst/>
            <a:gdLst/>
            <a:ahLst/>
            <a:cxnLst/>
            <a:rect l="l" t="t" r="r" b="b"/>
            <a:pathLst>
              <a:path w="2970530" h="586740">
                <a:moveTo>
                  <a:pt x="2676754" y="0"/>
                </a:moveTo>
                <a:lnTo>
                  <a:pt x="0" y="0"/>
                </a:lnTo>
                <a:lnTo>
                  <a:pt x="0" y="586486"/>
                </a:lnTo>
                <a:lnTo>
                  <a:pt x="2676754" y="586486"/>
                </a:lnTo>
                <a:lnTo>
                  <a:pt x="2724319" y="582647"/>
                </a:lnTo>
                <a:lnTo>
                  <a:pt x="2769441" y="571535"/>
                </a:lnTo>
                <a:lnTo>
                  <a:pt x="2811515" y="553754"/>
                </a:lnTo>
                <a:lnTo>
                  <a:pt x="2849939" y="529906"/>
                </a:lnTo>
                <a:lnTo>
                  <a:pt x="2884107" y="500595"/>
                </a:lnTo>
                <a:lnTo>
                  <a:pt x="2913418" y="466427"/>
                </a:lnTo>
                <a:lnTo>
                  <a:pt x="2937266" y="428003"/>
                </a:lnTo>
                <a:lnTo>
                  <a:pt x="2955047" y="385929"/>
                </a:lnTo>
                <a:lnTo>
                  <a:pt x="2966159" y="340807"/>
                </a:lnTo>
                <a:lnTo>
                  <a:pt x="2969997" y="293243"/>
                </a:lnTo>
                <a:lnTo>
                  <a:pt x="2966159" y="245678"/>
                </a:lnTo>
                <a:lnTo>
                  <a:pt x="2955047" y="200556"/>
                </a:lnTo>
                <a:lnTo>
                  <a:pt x="2937266" y="158482"/>
                </a:lnTo>
                <a:lnTo>
                  <a:pt x="2913418" y="120058"/>
                </a:lnTo>
                <a:lnTo>
                  <a:pt x="2884107" y="85890"/>
                </a:lnTo>
                <a:lnTo>
                  <a:pt x="2849939" y="56579"/>
                </a:lnTo>
                <a:lnTo>
                  <a:pt x="2811515" y="32731"/>
                </a:lnTo>
                <a:lnTo>
                  <a:pt x="2769441" y="14950"/>
                </a:lnTo>
                <a:lnTo>
                  <a:pt x="2724319" y="3838"/>
                </a:lnTo>
                <a:lnTo>
                  <a:pt x="2676754" y="0"/>
                </a:lnTo>
                <a:close/>
              </a:path>
            </a:pathLst>
          </a:custGeom>
          <a:solidFill>
            <a:srgbClr val="5EB3E4"/>
          </a:solidFill>
        </p:spPr>
        <p:txBody>
          <a:bodyPr wrap="square" lIns="0" tIns="0" rIns="0" bIns="0" rtlCol="0"/>
          <a:lstStyle/>
          <a:p>
            <a:endParaRPr>
              <a:latin typeface="Nunito" pitchFamily="2" charset="0"/>
            </a:endParaRPr>
          </a:p>
        </p:txBody>
      </p:sp>
      <p:sp>
        <p:nvSpPr>
          <p:cNvPr id="11" name="object 13"/>
          <p:cNvSpPr txBox="1"/>
          <p:nvPr/>
        </p:nvSpPr>
        <p:spPr>
          <a:xfrm>
            <a:off x="201929" y="396470"/>
            <a:ext cx="2768601" cy="290464"/>
          </a:xfrm>
          <a:prstGeom prst="rect">
            <a:avLst/>
          </a:prstGeom>
        </p:spPr>
        <p:txBody>
          <a:bodyPr vert="horz" wrap="square" lIns="0" tIns="13335" rIns="0" bIns="0" rtlCol="0">
            <a:spAutoFit/>
          </a:bodyPr>
          <a:lstStyle/>
          <a:p>
            <a:pPr marL="12700">
              <a:lnSpc>
                <a:spcPct val="100000"/>
              </a:lnSpc>
              <a:spcBef>
                <a:spcPts val="105"/>
              </a:spcBef>
            </a:pPr>
            <a:r>
              <a:rPr spc="40" dirty="0">
                <a:solidFill>
                  <a:srgbClr val="FFFFFF"/>
                </a:solidFill>
                <a:latin typeface="Nunito" pitchFamily="2" charset="0"/>
                <a:cs typeface="Tahoma"/>
              </a:rPr>
              <a:t>Een</a:t>
            </a:r>
            <a:r>
              <a:rPr spc="-60" dirty="0">
                <a:solidFill>
                  <a:srgbClr val="FFFFFF"/>
                </a:solidFill>
                <a:latin typeface="Nunito" pitchFamily="2" charset="0"/>
                <a:cs typeface="Tahoma"/>
              </a:rPr>
              <a:t> </a:t>
            </a:r>
            <a:r>
              <a:rPr spc="-10" dirty="0">
                <a:solidFill>
                  <a:srgbClr val="FFFFFF"/>
                </a:solidFill>
                <a:latin typeface="Nunito" pitchFamily="2" charset="0"/>
                <a:cs typeface="Tahoma"/>
              </a:rPr>
              <a:t>job</a:t>
            </a:r>
            <a:r>
              <a:rPr spc="-60" dirty="0">
                <a:solidFill>
                  <a:srgbClr val="FFFFFF"/>
                </a:solidFill>
                <a:latin typeface="Nunito" pitchFamily="2" charset="0"/>
                <a:cs typeface="Tahoma"/>
              </a:rPr>
              <a:t> </a:t>
            </a:r>
            <a:r>
              <a:rPr spc="15" dirty="0">
                <a:solidFill>
                  <a:srgbClr val="FFFFFF"/>
                </a:solidFill>
                <a:latin typeface="Nunito" pitchFamily="2" charset="0"/>
                <a:cs typeface="Tahoma"/>
              </a:rPr>
              <a:t>als</a:t>
            </a:r>
            <a:r>
              <a:rPr spc="-55" dirty="0">
                <a:solidFill>
                  <a:srgbClr val="FFFFFF"/>
                </a:solidFill>
                <a:latin typeface="Nunito" pitchFamily="2" charset="0"/>
                <a:cs typeface="Tahoma"/>
              </a:rPr>
              <a:t> </a:t>
            </a:r>
            <a:r>
              <a:rPr b="1" spc="-80" dirty="0">
                <a:solidFill>
                  <a:srgbClr val="FFFFFF"/>
                </a:solidFill>
                <a:latin typeface="Nunito" pitchFamily="2" charset="0"/>
                <a:cs typeface="Tahoma"/>
              </a:rPr>
              <a:t>verzorgende</a:t>
            </a:r>
            <a:endParaRPr dirty="0">
              <a:latin typeface="Nunito" pitchFamily="2" charset="0"/>
              <a:cs typeface="Tahoma"/>
            </a:endParaRPr>
          </a:p>
        </p:txBody>
      </p:sp>
      <p:sp>
        <p:nvSpPr>
          <p:cNvPr id="12" name="object 2"/>
          <p:cNvSpPr/>
          <p:nvPr/>
        </p:nvSpPr>
        <p:spPr>
          <a:xfrm>
            <a:off x="6410325" y="1"/>
            <a:ext cx="5781675" cy="6858000"/>
          </a:xfrm>
          <a:custGeom>
            <a:avLst/>
            <a:gdLst/>
            <a:ahLst/>
            <a:cxnLst/>
            <a:rect l="l" t="t" r="r" b="b"/>
            <a:pathLst>
              <a:path w="3600450" h="7560309">
                <a:moveTo>
                  <a:pt x="3599992" y="0"/>
                </a:moveTo>
                <a:lnTo>
                  <a:pt x="0" y="0"/>
                </a:lnTo>
                <a:lnTo>
                  <a:pt x="0" y="7559992"/>
                </a:lnTo>
                <a:lnTo>
                  <a:pt x="3599992" y="7559992"/>
                </a:lnTo>
                <a:lnTo>
                  <a:pt x="3599992" y="0"/>
                </a:lnTo>
                <a:close/>
              </a:path>
            </a:pathLst>
          </a:custGeom>
          <a:solidFill>
            <a:srgbClr val="CCEEFA"/>
          </a:solidFill>
        </p:spPr>
        <p:txBody>
          <a:bodyPr wrap="square" lIns="0" tIns="0" rIns="0" bIns="0" rtlCol="0"/>
          <a:lstStyle/>
          <a:p>
            <a:endParaRPr>
              <a:latin typeface="Nunito" pitchFamily="2" charset="0"/>
            </a:endParaRPr>
          </a:p>
        </p:txBody>
      </p:sp>
      <p:sp>
        <p:nvSpPr>
          <p:cNvPr id="18" name="Pijl-links 17">
            <a:hlinkClick r:id="rId5" action="ppaction://hlinksldjump"/>
          </p:cNvPr>
          <p:cNvSpPr/>
          <p:nvPr/>
        </p:nvSpPr>
        <p:spPr>
          <a:xfrm>
            <a:off x="11480120" y="24374"/>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Pijl-links 18">
            <a:hlinkClick r:id="rId6" action="ppaction://hlinksldjump"/>
          </p:cNvPr>
          <p:cNvSpPr/>
          <p:nvPr/>
        </p:nvSpPr>
        <p:spPr>
          <a:xfrm flipH="1">
            <a:off x="11489748" y="297027"/>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Nunito" pitchFamily="2" charset="0"/>
            </a:endParaRPr>
          </a:p>
        </p:txBody>
      </p:sp>
      <p:sp>
        <p:nvSpPr>
          <p:cNvPr id="17" name="Tekstvak 16">
            <a:extLst>
              <a:ext uri="{FF2B5EF4-FFF2-40B4-BE49-F238E27FC236}">
                <a16:creationId xmlns:a16="http://schemas.microsoft.com/office/drawing/2014/main" id="{D76F00A4-40BA-86B4-F145-E26A9A31C19A}"/>
              </a:ext>
            </a:extLst>
          </p:cNvPr>
          <p:cNvSpPr txBox="1"/>
          <p:nvPr/>
        </p:nvSpPr>
        <p:spPr>
          <a:xfrm>
            <a:off x="7824709" y="5537768"/>
            <a:ext cx="6097772" cy="923330"/>
          </a:xfrm>
          <a:prstGeom prst="rect">
            <a:avLst/>
          </a:prstGeom>
          <a:noFill/>
        </p:spPr>
        <p:txBody>
          <a:bodyPr wrap="square">
            <a:spAutoFit/>
          </a:bodyPr>
          <a:lstStyle/>
          <a:p>
            <a:r>
              <a:rPr lang="nl-BE" dirty="0"/>
              <a:t>Interactieve video</a:t>
            </a:r>
            <a:endParaRPr lang="nl-BE" dirty="0">
              <a:hlinkClick r:id="rId7"/>
            </a:endParaRPr>
          </a:p>
          <a:p>
            <a:endParaRPr lang="nl-BE" dirty="0">
              <a:hlinkClick r:id="rId7"/>
            </a:endParaRPr>
          </a:p>
          <a:p>
            <a:r>
              <a:rPr lang="nl-BE" dirty="0">
                <a:hlinkClick r:id="rId7"/>
              </a:rPr>
              <a:t>Verzorgende (care-er.be)</a:t>
            </a:r>
            <a:endParaRPr lang="nl-BE" dirty="0"/>
          </a:p>
        </p:txBody>
      </p:sp>
      <p:pic>
        <p:nvPicPr>
          <p:cNvPr id="20" name="Onlinemedia 19" title="Kamila maakt graag het verschil als verzorgende – zorgkundige">
            <a:hlinkClick r:id="" action="ppaction://media"/>
            <a:extLst>
              <a:ext uri="{FF2B5EF4-FFF2-40B4-BE49-F238E27FC236}">
                <a16:creationId xmlns:a16="http://schemas.microsoft.com/office/drawing/2014/main" id="{8AE86E68-6652-DC8E-1B17-BF6A330A3E66}"/>
              </a:ext>
            </a:extLst>
          </p:cNvPr>
          <p:cNvPicPr>
            <a:picLocks noRot="1" noChangeAspect="1"/>
          </p:cNvPicPr>
          <p:nvPr>
            <a:videoFile r:link="rId1"/>
          </p:nvPr>
        </p:nvPicPr>
        <p:blipFill>
          <a:blip r:embed="rId8"/>
          <a:stretch>
            <a:fillRect/>
          </a:stretch>
        </p:blipFill>
        <p:spPr>
          <a:xfrm>
            <a:off x="444500" y="3083287"/>
            <a:ext cx="6265784" cy="3540168"/>
          </a:xfrm>
          <a:prstGeom prst="rect">
            <a:avLst/>
          </a:prstGeom>
        </p:spPr>
      </p:pic>
      <p:sp>
        <p:nvSpPr>
          <p:cNvPr id="22" name="Tekstvak 21">
            <a:extLst>
              <a:ext uri="{FF2B5EF4-FFF2-40B4-BE49-F238E27FC236}">
                <a16:creationId xmlns:a16="http://schemas.microsoft.com/office/drawing/2014/main" id="{88D3B074-8AD5-E3DD-92B0-D5978FC5EB8F}"/>
              </a:ext>
            </a:extLst>
          </p:cNvPr>
          <p:cNvSpPr txBox="1"/>
          <p:nvPr/>
        </p:nvSpPr>
        <p:spPr>
          <a:xfrm>
            <a:off x="358206" y="2615322"/>
            <a:ext cx="6363586" cy="369332"/>
          </a:xfrm>
          <a:prstGeom prst="rect">
            <a:avLst/>
          </a:prstGeom>
          <a:noFill/>
        </p:spPr>
        <p:txBody>
          <a:bodyPr wrap="square">
            <a:spAutoFit/>
          </a:bodyPr>
          <a:lstStyle/>
          <a:p>
            <a:r>
              <a:rPr lang="nl-BE" dirty="0"/>
              <a:t>Getuigenis video</a:t>
            </a:r>
            <a:endParaRPr lang="nl-BE" dirty="0">
              <a:hlinkClick r:id="rId7"/>
            </a:endParaRPr>
          </a:p>
        </p:txBody>
      </p:sp>
      <p:sp>
        <p:nvSpPr>
          <p:cNvPr id="5" name="object 4"/>
          <p:cNvSpPr txBox="1"/>
          <p:nvPr/>
        </p:nvSpPr>
        <p:spPr>
          <a:xfrm>
            <a:off x="6660050" y="1097293"/>
            <a:ext cx="1593850" cy="259045"/>
          </a:xfrm>
          <a:prstGeom prst="rect">
            <a:avLst/>
          </a:prstGeom>
        </p:spPr>
        <p:txBody>
          <a:bodyPr vert="horz" wrap="square" lIns="0" tIns="12700" rIns="0" bIns="0" rtlCol="0">
            <a:spAutoFit/>
          </a:bodyPr>
          <a:lstStyle/>
          <a:p>
            <a:pPr marL="12700">
              <a:lnSpc>
                <a:spcPct val="100000"/>
              </a:lnSpc>
              <a:spcBef>
                <a:spcPts val="100"/>
              </a:spcBef>
            </a:pPr>
            <a:r>
              <a:rPr sz="1600" b="1" spc="-40" dirty="0">
                <a:solidFill>
                  <a:srgbClr val="1E889F"/>
                </a:solidFill>
                <a:latin typeface="Nunito" pitchFamily="2" charset="0"/>
                <a:cs typeface="Tahoma"/>
              </a:rPr>
              <a:t>Jou</a:t>
            </a:r>
            <a:r>
              <a:rPr sz="1600" b="1" spc="-55" dirty="0">
                <a:solidFill>
                  <a:srgbClr val="1E889F"/>
                </a:solidFill>
                <a:latin typeface="Nunito" pitchFamily="2" charset="0"/>
                <a:cs typeface="Tahoma"/>
              </a:rPr>
              <a:t>w</a:t>
            </a:r>
            <a:r>
              <a:rPr sz="1600" b="1" spc="-15" dirty="0">
                <a:solidFill>
                  <a:srgbClr val="1E889F"/>
                </a:solidFill>
                <a:latin typeface="Nunito" pitchFamily="2" charset="0"/>
                <a:cs typeface="Tahoma"/>
              </a:rPr>
              <a:t> </a:t>
            </a:r>
            <a:r>
              <a:rPr sz="1600" b="1" spc="-70" dirty="0">
                <a:solidFill>
                  <a:srgbClr val="1E889F"/>
                </a:solidFill>
                <a:latin typeface="Nunito" pitchFamily="2" charset="0"/>
                <a:cs typeface="Tahoma"/>
              </a:rPr>
              <a:t>taken</a:t>
            </a:r>
            <a:r>
              <a:rPr sz="1600" b="1" spc="-15" dirty="0">
                <a:solidFill>
                  <a:srgbClr val="1E889F"/>
                </a:solidFill>
                <a:latin typeface="Nunito" pitchFamily="2" charset="0"/>
                <a:cs typeface="Tahoma"/>
              </a:rPr>
              <a:t> </a:t>
            </a:r>
            <a:r>
              <a:rPr sz="1600" b="1" spc="-80" dirty="0">
                <a:solidFill>
                  <a:srgbClr val="1E889F"/>
                </a:solidFill>
                <a:latin typeface="Nunito" pitchFamily="2" charset="0"/>
                <a:cs typeface="Tahoma"/>
              </a:rPr>
              <a:t>zijn:</a:t>
            </a:r>
            <a:endParaRPr sz="1600" dirty="0">
              <a:solidFill>
                <a:srgbClr val="1E889F"/>
              </a:solidFill>
              <a:latin typeface="Nunito" pitchFamily="2" charset="0"/>
              <a:cs typeface="Tahoma"/>
            </a:endParaRPr>
          </a:p>
        </p:txBody>
      </p:sp>
      <p:sp>
        <p:nvSpPr>
          <p:cNvPr id="6" name="object 5"/>
          <p:cNvSpPr txBox="1"/>
          <p:nvPr/>
        </p:nvSpPr>
        <p:spPr>
          <a:xfrm>
            <a:off x="6435341" y="1485861"/>
            <a:ext cx="4203700" cy="1507976"/>
          </a:xfrm>
          <a:prstGeom prst="rect">
            <a:avLst/>
          </a:prstGeom>
        </p:spPr>
        <p:txBody>
          <a:bodyPr vert="horz" wrap="square" lIns="0" tIns="27939" rIns="0" bIns="0" rtlCol="0">
            <a:spAutoFit/>
          </a:bodyPr>
          <a:lstStyle/>
          <a:p>
            <a:pPr marL="152400" indent="-140335">
              <a:lnSpc>
                <a:spcPct val="100000"/>
              </a:lnSpc>
              <a:spcBef>
                <a:spcPts val="219"/>
              </a:spcBef>
              <a:buSzPct val="77777"/>
              <a:buChar char="•"/>
              <a:tabLst>
                <a:tab pos="153035" algn="l"/>
              </a:tabLst>
            </a:pPr>
            <a:r>
              <a:rPr sz="1100" spc="35" dirty="0">
                <a:solidFill>
                  <a:srgbClr val="231F20"/>
                </a:solidFill>
                <a:latin typeface="Nunito" pitchFamily="2" charset="0"/>
                <a:cs typeface="Tahoma"/>
              </a:rPr>
              <a:t>Je</a:t>
            </a:r>
            <a:r>
              <a:rPr sz="1100" spc="-35" dirty="0">
                <a:solidFill>
                  <a:srgbClr val="231F20"/>
                </a:solidFill>
                <a:latin typeface="Nunito" pitchFamily="2" charset="0"/>
                <a:cs typeface="Tahoma"/>
              </a:rPr>
              <a:t> </a:t>
            </a:r>
            <a:r>
              <a:rPr sz="1100" spc="-5" dirty="0">
                <a:solidFill>
                  <a:srgbClr val="231F20"/>
                </a:solidFill>
                <a:latin typeface="Nunito" pitchFamily="2" charset="0"/>
                <a:cs typeface="Tahoma"/>
              </a:rPr>
              <a:t>staat</a:t>
            </a:r>
            <a:r>
              <a:rPr sz="1100" spc="-35" dirty="0">
                <a:solidFill>
                  <a:srgbClr val="231F20"/>
                </a:solidFill>
                <a:latin typeface="Nunito" pitchFamily="2" charset="0"/>
                <a:cs typeface="Tahoma"/>
              </a:rPr>
              <a:t> </a:t>
            </a:r>
            <a:r>
              <a:rPr sz="1100" dirty="0">
                <a:solidFill>
                  <a:srgbClr val="231F20"/>
                </a:solidFill>
                <a:latin typeface="Nunito" pitchFamily="2" charset="0"/>
                <a:cs typeface="Tahoma"/>
              </a:rPr>
              <a:t>in</a:t>
            </a:r>
            <a:r>
              <a:rPr sz="1100" spc="-35" dirty="0">
                <a:solidFill>
                  <a:srgbClr val="231F20"/>
                </a:solidFill>
                <a:latin typeface="Nunito" pitchFamily="2" charset="0"/>
                <a:cs typeface="Tahoma"/>
              </a:rPr>
              <a:t> </a:t>
            </a:r>
            <a:r>
              <a:rPr sz="1100" spc="-5" dirty="0">
                <a:solidFill>
                  <a:srgbClr val="231F20"/>
                </a:solidFill>
                <a:latin typeface="Nunito" pitchFamily="2" charset="0"/>
                <a:cs typeface="Tahoma"/>
              </a:rPr>
              <a:t>voor</a:t>
            </a:r>
            <a:r>
              <a:rPr sz="1100" spc="-30" dirty="0">
                <a:solidFill>
                  <a:srgbClr val="231F20"/>
                </a:solidFill>
                <a:latin typeface="Nunito" pitchFamily="2" charset="0"/>
                <a:cs typeface="Tahoma"/>
              </a:rPr>
              <a:t> </a:t>
            </a:r>
            <a:r>
              <a:rPr sz="1100" spc="15" dirty="0">
                <a:solidFill>
                  <a:srgbClr val="231F20"/>
                </a:solidFill>
                <a:latin typeface="Nunito" pitchFamily="2" charset="0"/>
                <a:cs typeface="Tahoma"/>
              </a:rPr>
              <a:t>de</a:t>
            </a:r>
            <a:r>
              <a:rPr sz="1100" spc="-35" dirty="0">
                <a:solidFill>
                  <a:srgbClr val="231F20"/>
                </a:solidFill>
                <a:latin typeface="Nunito" pitchFamily="2" charset="0"/>
                <a:cs typeface="Tahoma"/>
              </a:rPr>
              <a:t> </a:t>
            </a:r>
            <a:r>
              <a:rPr sz="1100" dirty="0">
                <a:solidFill>
                  <a:srgbClr val="231F20"/>
                </a:solidFill>
                <a:latin typeface="Nunito" pitchFamily="2" charset="0"/>
                <a:cs typeface="Tahoma"/>
              </a:rPr>
              <a:t>lichaamsverzorging</a:t>
            </a:r>
            <a:r>
              <a:rPr sz="1100" spc="-35" dirty="0">
                <a:solidFill>
                  <a:srgbClr val="231F20"/>
                </a:solidFill>
                <a:latin typeface="Nunito" pitchFamily="2" charset="0"/>
                <a:cs typeface="Tahoma"/>
              </a:rPr>
              <a:t> </a:t>
            </a:r>
            <a:r>
              <a:rPr sz="1100" spc="-15" dirty="0">
                <a:solidFill>
                  <a:srgbClr val="231F20"/>
                </a:solidFill>
                <a:latin typeface="Nunito" pitchFamily="2" charset="0"/>
                <a:cs typeface="Tahoma"/>
              </a:rPr>
              <a:t>van</a:t>
            </a:r>
            <a:r>
              <a:rPr sz="1100" spc="-35" dirty="0">
                <a:solidFill>
                  <a:srgbClr val="231F20"/>
                </a:solidFill>
                <a:latin typeface="Nunito" pitchFamily="2" charset="0"/>
                <a:cs typeface="Tahoma"/>
              </a:rPr>
              <a:t> </a:t>
            </a:r>
            <a:r>
              <a:rPr sz="1100" spc="15" dirty="0">
                <a:solidFill>
                  <a:srgbClr val="231F20"/>
                </a:solidFill>
                <a:latin typeface="Nunito" pitchFamily="2" charset="0"/>
                <a:cs typeface="Tahoma"/>
              </a:rPr>
              <a:t>de</a:t>
            </a:r>
            <a:r>
              <a:rPr sz="1100" spc="-30" dirty="0">
                <a:solidFill>
                  <a:srgbClr val="231F20"/>
                </a:solidFill>
                <a:latin typeface="Nunito" pitchFamily="2" charset="0"/>
                <a:cs typeface="Tahoma"/>
              </a:rPr>
              <a:t> </a:t>
            </a:r>
            <a:r>
              <a:rPr sz="1100" spc="-10" dirty="0">
                <a:solidFill>
                  <a:srgbClr val="231F20"/>
                </a:solidFill>
                <a:latin typeface="Nunito" pitchFamily="2" charset="0"/>
                <a:cs typeface="Tahoma"/>
              </a:rPr>
              <a:t>klant.</a:t>
            </a:r>
            <a:endParaRPr sz="1100" dirty="0">
              <a:latin typeface="Nunito" pitchFamily="2" charset="0"/>
              <a:cs typeface="Tahoma"/>
            </a:endParaRPr>
          </a:p>
          <a:p>
            <a:pPr marL="152400" marR="137795" indent="-140335">
              <a:lnSpc>
                <a:spcPct val="111100"/>
              </a:lnSpc>
              <a:buSzPct val="77777"/>
              <a:buChar char="•"/>
              <a:tabLst>
                <a:tab pos="152400" algn="l"/>
              </a:tabLst>
            </a:pPr>
            <a:r>
              <a:rPr sz="1100" spc="35" dirty="0">
                <a:solidFill>
                  <a:srgbClr val="231F20"/>
                </a:solidFill>
                <a:latin typeface="Nunito" pitchFamily="2" charset="0"/>
                <a:cs typeface="Tahoma"/>
              </a:rPr>
              <a:t>Je</a:t>
            </a:r>
            <a:r>
              <a:rPr sz="1100" spc="-30" dirty="0">
                <a:solidFill>
                  <a:srgbClr val="231F20"/>
                </a:solidFill>
                <a:latin typeface="Nunito" pitchFamily="2" charset="0"/>
                <a:cs typeface="Tahoma"/>
              </a:rPr>
              <a:t> </a:t>
            </a:r>
            <a:r>
              <a:rPr sz="1100" spc="10" dirty="0">
                <a:solidFill>
                  <a:srgbClr val="231F20"/>
                </a:solidFill>
                <a:latin typeface="Nunito" pitchFamily="2" charset="0"/>
                <a:cs typeface="Tahoma"/>
              </a:rPr>
              <a:t>doet</a:t>
            </a:r>
            <a:r>
              <a:rPr sz="1100" spc="-30" dirty="0">
                <a:solidFill>
                  <a:srgbClr val="231F20"/>
                </a:solidFill>
                <a:latin typeface="Nunito" pitchFamily="2" charset="0"/>
                <a:cs typeface="Tahoma"/>
              </a:rPr>
              <a:t> </a:t>
            </a:r>
            <a:r>
              <a:rPr sz="1100" spc="5" dirty="0">
                <a:solidFill>
                  <a:srgbClr val="231F20"/>
                </a:solidFill>
                <a:latin typeface="Nunito" pitchFamily="2" charset="0"/>
                <a:cs typeface="Tahoma"/>
              </a:rPr>
              <a:t>boodschappen</a:t>
            </a:r>
            <a:r>
              <a:rPr sz="1100" spc="-30" dirty="0">
                <a:solidFill>
                  <a:srgbClr val="231F20"/>
                </a:solidFill>
                <a:latin typeface="Nunito" pitchFamily="2" charset="0"/>
                <a:cs typeface="Tahoma"/>
              </a:rPr>
              <a:t> </a:t>
            </a:r>
            <a:r>
              <a:rPr sz="1100" spc="5" dirty="0">
                <a:solidFill>
                  <a:srgbClr val="231F20"/>
                </a:solidFill>
                <a:latin typeface="Nunito" pitchFamily="2" charset="0"/>
                <a:cs typeface="Tahoma"/>
              </a:rPr>
              <a:t>en</a:t>
            </a:r>
            <a:r>
              <a:rPr sz="1100" spc="-30" dirty="0">
                <a:solidFill>
                  <a:srgbClr val="231F20"/>
                </a:solidFill>
                <a:latin typeface="Nunito" pitchFamily="2" charset="0"/>
                <a:cs typeface="Tahoma"/>
              </a:rPr>
              <a:t> </a:t>
            </a:r>
            <a:r>
              <a:rPr sz="1100" spc="-5" dirty="0">
                <a:solidFill>
                  <a:srgbClr val="231F20"/>
                </a:solidFill>
                <a:latin typeface="Nunito" pitchFamily="2" charset="0"/>
                <a:cs typeface="Tahoma"/>
              </a:rPr>
              <a:t>maakt</a:t>
            </a:r>
            <a:r>
              <a:rPr sz="1100" spc="-30" dirty="0">
                <a:solidFill>
                  <a:srgbClr val="231F20"/>
                </a:solidFill>
                <a:latin typeface="Nunito" pitchFamily="2" charset="0"/>
                <a:cs typeface="Tahoma"/>
              </a:rPr>
              <a:t> </a:t>
            </a:r>
            <a:r>
              <a:rPr sz="1100" dirty="0">
                <a:solidFill>
                  <a:srgbClr val="231F20"/>
                </a:solidFill>
                <a:latin typeface="Nunito" pitchFamily="2" charset="0"/>
                <a:cs typeface="Tahoma"/>
              </a:rPr>
              <a:t>maaltijden</a:t>
            </a:r>
            <a:r>
              <a:rPr sz="1100" spc="-30" dirty="0">
                <a:solidFill>
                  <a:srgbClr val="231F20"/>
                </a:solidFill>
                <a:latin typeface="Nunito" pitchFamily="2" charset="0"/>
                <a:cs typeface="Tahoma"/>
              </a:rPr>
              <a:t> </a:t>
            </a:r>
            <a:r>
              <a:rPr sz="1100" spc="-20" dirty="0">
                <a:solidFill>
                  <a:srgbClr val="231F20"/>
                </a:solidFill>
                <a:latin typeface="Nunito" pitchFamily="2" charset="0"/>
                <a:cs typeface="Tahoma"/>
              </a:rPr>
              <a:t>klaar </a:t>
            </a:r>
            <a:r>
              <a:rPr sz="1100" spc="-265" dirty="0">
                <a:solidFill>
                  <a:srgbClr val="231F20"/>
                </a:solidFill>
                <a:latin typeface="Nunito" pitchFamily="2" charset="0"/>
                <a:cs typeface="Tahoma"/>
              </a:rPr>
              <a:t> </a:t>
            </a:r>
            <a:r>
              <a:rPr sz="1100" spc="-25" dirty="0">
                <a:solidFill>
                  <a:srgbClr val="231F20"/>
                </a:solidFill>
                <a:latin typeface="Nunito" pitchFamily="2" charset="0"/>
                <a:cs typeface="Tahoma"/>
              </a:rPr>
              <a:t>(koken,</a:t>
            </a:r>
            <a:r>
              <a:rPr sz="1100" spc="-35" dirty="0">
                <a:solidFill>
                  <a:srgbClr val="231F20"/>
                </a:solidFill>
                <a:latin typeface="Nunito" pitchFamily="2" charset="0"/>
                <a:cs typeface="Tahoma"/>
              </a:rPr>
              <a:t> </a:t>
            </a:r>
            <a:r>
              <a:rPr sz="1100" spc="-15" dirty="0">
                <a:solidFill>
                  <a:srgbClr val="231F20"/>
                </a:solidFill>
                <a:latin typeface="Nunito" pitchFamily="2" charset="0"/>
                <a:cs typeface="Tahoma"/>
              </a:rPr>
              <a:t>broodmaaltijd,...).</a:t>
            </a:r>
            <a:endParaRPr sz="1100" dirty="0">
              <a:latin typeface="Nunito" pitchFamily="2" charset="0"/>
              <a:cs typeface="Tahoma"/>
            </a:endParaRPr>
          </a:p>
          <a:p>
            <a:pPr marL="152400" marR="656590" indent="-140335">
              <a:lnSpc>
                <a:spcPct val="111100"/>
              </a:lnSpc>
              <a:buSzPct val="77777"/>
              <a:buChar char="•"/>
              <a:tabLst>
                <a:tab pos="152400" algn="l"/>
              </a:tabLst>
            </a:pPr>
            <a:r>
              <a:rPr sz="1100" spc="35" dirty="0">
                <a:solidFill>
                  <a:srgbClr val="231F20"/>
                </a:solidFill>
                <a:latin typeface="Nunito" pitchFamily="2" charset="0"/>
                <a:cs typeface="Tahoma"/>
              </a:rPr>
              <a:t>Je</a:t>
            </a:r>
            <a:r>
              <a:rPr sz="1100" spc="-30" dirty="0">
                <a:solidFill>
                  <a:srgbClr val="231F20"/>
                </a:solidFill>
                <a:latin typeface="Nunito" pitchFamily="2" charset="0"/>
                <a:cs typeface="Tahoma"/>
              </a:rPr>
              <a:t> </a:t>
            </a:r>
            <a:r>
              <a:rPr sz="1100" spc="-5" dirty="0">
                <a:solidFill>
                  <a:srgbClr val="231F20"/>
                </a:solidFill>
                <a:latin typeface="Nunito" pitchFamily="2" charset="0"/>
                <a:cs typeface="Tahoma"/>
              </a:rPr>
              <a:t>verricht</a:t>
            </a:r>
            <a:r>
              <a:rPr sz="1100" spc="-25" dirty="0">
                <a:solidFill>
                  <a:srgbClr val="231F20"/>
                </a:solidFill>
                <a:latin typeface="Nunito" pitchFamily="2" charset="0"/>
                <a:cs typeface="Tahoma"/>
              </a:rPr>
              <a:t> </a:t>
            </a:r>
            <a:r>
              <a:rPr sz="1100" spc="5" dirty="0">
                <a:solidFill>
                  <a:srgbClr val="231F20"/>
                </a:solidFill>
                <a:latin typeface="Nunito" pitchFamily="2" charset="0"/>
                <a:cs typeface="Tahoma"/>
              </a:rPr>
              <a:t>enkele</a:t>
            </a:r>
            <a:r>
              <a:rPr sz="1100" spc="-25" dirty="0">
                <a:solidFill>
                  <a:srgbClr val="231F20"/>
                </a:solidFill>
                <a:latin typeface="Nunito" pitchFamily="2" charset="0"/>
                <a:cs typeface="Tahoma"/>
              </a:rPr>
              <a:t> </a:t>
            </a:r>
            <a:r>
              <a:rPr sz="1100" spc="-5" dirty="0">
                <a:solidFill>
                  <a:srgbClr val="231F20"/>
                </a:solidFill>
                <a:latin typeface="Nunito" pitchFamily="2" charset="0"/>
                <a:cs typeface="Tahoma"/>
              </a:rPr>
              <a:t>huishoudelijke</a:t>
            </a:r>
            <a:r>
              <a:rPr sz="1100" spc="-30" dirty="0">
                <a:solidFill>
                  <a:srgbClr val="231F20"/>
                </a:solidFill>
                <a:latin typeface="Nunito" pitchFamily="2" charset="0"/>
                <a:cs typeface="Tahoma"/>
              </a:rPr>
              <a:t> </a:t>
            </a:r>
            <a:r>
              <a:rPr sz="1100" spc="-5" dirty="0">
                <a:solidFill>
                  <a:srgbClr val="231F20"/>
                </a:solidFill>
                <a:latin typeface="Nunito" pitchFamily="2" charset="0"/>
                <a:cs typeface="Tahoma"/>
              </a:rPr>
              <a:t>taken </a:t>
            </a:r>
            <a:r>
              <a:rPr sz="1100" spc="-265" dirty="0">
                <a:solidFill>
                  <a:srgbClr val="231F20"/>
                </a:solidFill>
                <a:latin typeface="Nunito" pitchFamily="2" charset="0"/>
                <a:cs typeface="Tahoma"/>
              </a:rPr>
              <a:t> </a:t>
            </a:r>
            <a:r>
              <a:rPr sz="1100" spc="-15" dirty="0">
                <a:solidFill>
                  <a:srgbClr val="231F20"/>
                </a:solidFill>
                <a:latin typeface="Nunito" pitchFamily="2" charset="0"/>
                <a:cs typeface="Tahoma"/>
              </a:rPr>
              <a:t>(strijken,</a:t>
            </a:r>
            <a:r>
              <a:rPr sz="1100" spc="-35" dirty="0">
                <a:solidFill>
                  <a:srgbClr val="231F20"/>
                </a:solidFill>
                <a:latin typeface="Nunito" pitchFamily="2" charset="0"/>
                <a:cs typeface="Tahoma"/>
              </a:rPr>
              <a:t> </a:t>
            </a:r>
            <a:r>
              <a:rPr sz="1100" spc="-5" dirty="0">
                <a:solidFill>
                  <a:srgbClr val="231F20"/>
                </a:solidFill>
                <a:latin typeface="Nunito" pitchFamily="2" charset="0"/>
                <a:cs typeface="Tahoma"/>
              </a:rPr>
              <a:t>wassen).</a:t>
            </a:r>
            <a:endParaRPr sz="1100" dirty="0">
              <a:latin typeface="Nunito" pitchFamily="2" charset="0"/>
              <a:cs typeface="Tahoma"/>
            </a:endParaRPr>
          </a:p>
          <a:p>
            <a:pPr marL="152400" marR="320675" indent="-140335">
              <a:lnSpc>
                <a:spcPct val="111100"/>
              </a:lnSpc>
              <a:buSzPct val="77777"/>
              <a:buChar char="•"/>
              <a:tabLst>
                <a:tab pos="152400" algn="l"/>
              </a:tabLst>
            </a:pPr>
            <a:r>
              <a:rPr sz="1100" spc="35" dirty="0">
                <a:solidFill>
                  <a:srgbClr val="231F20"/>
                </a:solidFill>
                <a:latin typeface="Nunito" pitchFamily="2" charset="0"/>
                <a:cs typeface="Tahoma"/>
              </a:rPr>
              <a:t>Je </a:t>
            </a:r>
            <a:r>
              <a:rPr sz="1100" spc="5" dirty="0">
                <a:solidFill>
                  <a:srgbClr val="231F20"/>
                </a:solidFill>
                <a:latin typeface="Nunito" pitchFamily="2" charset="0"/>
                <a:cs typeface="Tahoma"/>
              </a:rPr>
              <a:t>hebt </a:t>
            </a:r>
            <a:r>
              <a:rPr sz="1100" spc="-15" dirty="0">
                <a:solidFill>
                  <a:srgbClr val="231F20"/>
                </a:solidFill>
                <a:latin typeface="Nunito" pitchFamily="2" charset="0"/>
                <a:cs typeface="Tahoma"/>
              </a:rPr>
              <a:t>aandacht </a:t>
            </a:r>
            <a:r>
              <a:rPr sz="1100" spc="-5" dirty="0">
                <a:solidFill>
                  <a:srgbClr val="231F20"/>
                </a:solidFill>
                <a:latin typeface="Nunito" pitchFamily="2" charset="0"/>
                <a:cs typeface="Tahoma"/>
              </a:rPr>
              <a:t>voor </a:t>
            </a:r>
            <a:r>
              <a:rPr sz="1100" spc="15" dirty="0">
                <a:solidFill>
                  <a:srgbClr val="231F20"/>
                </a:solidFill>
                <a:latin typeface="Nunito" pitchFamily="2" charset="0"/>
                <a:cs typeface="Tahoma"/>
              </a:rPr>
              <a:t>de </a:t>
            </a:r>
            <a:r>
              <a:rPr sz="1100" spc="5" dirty="0">
                <a:solidFill>
                  <a:srgbClr val="231F20"/>
                </a:solidFill>
                <a:latin typeface="Nunito" pitchFamily="2" charset="0"/>
                <a:cs typeface="Tahoma"/>
              </a:rPr>
              <a:t>noden </a:t>
            </a:r>
            <a:r>
              <a:rPr sz="1100" spc="-15" dirty="0">
                <a:solidFill>
                  <a:srgbClr val="231F20"/>
                </a:solidFill>
                <a:latin typeface="Nunito" pitchFamily="2" charset="0"/>
                <a:cs typeface="Tahoma"/>
              </a:rPr>
              <a:t>van je </a:t>
            </a:r>
            <a:r>
              <a:rPr sz="1100" spc="-10" dirty="0">
                <a:solidFill>
                  <a:srgbClr val="231F20"/>
                </a:solidFill>
                <a:latin typeface="Nunito" pitchFamily="2" charset="0"/>
                <a:cs typeface="Tahoma"/>
              </a:rPr>
              <a:t>klant </a:t>
            </a:r>
            <a:r>
              <a:rPr sz="1100" spc="-5" dirty="0">
                <a:solidFill>
                  <a:srgbClr val="231F20"/>
                </a:solidFill>
                <a:latin typeface="Nunito" pitchFamily="2" charset="0"/>
                <a:cs typeface="Tahoma"/>
              </a:rPr>
              <a:t> </a:t>
            </a:r>
            <a:r>
              <a:rPr sz="1100" dirty="0">
                <a:solidFill>
                  <a:srgbClr val="231F20"/>
                </a:solidFill>
                <a:latin typeface="Nunito" pitchFamily="2" charset="0"/>
                <a:cs typeface="Tahoma"/>
              </a:rPr>
              <a:t>(luisterend</a:t>
            </a:r>
            <a:r>
              <a:rPr sz="1100" spc="-30" dirty="0">
                <a:solidFill>
                  <a:srgbClr val="231F20"/>
                </a:solidFill>
                <a:latin typeface="Nunito" pitchFamily="2" charset="0"/>
                <a:cs typeface="Tahoma"/>
              </a:rPr>
              <a:t> </a:t>
            </a:r>
            <a:r>
              <a:rPr sz="1100" spc="-15" dirty="0">
                <a:solidFill>
                  <a:srgbClr val="231F20"/>
                </a:solidFill>
                <a:latin typeface="Nunito" pitchFamily="2" charset="0"/>
                <a:cs typeface="Tahoma"/>
              </a:rPr>
              <a:t>oor,</a:t>
            </a:r>
            <a:r>
              <a:rPr sz="1100" spc="-30" dirty="0">
                <a:solidFill>
                  <a:srgbClr val="231F20"/>
                </a:solidFill>
                <a:latin typeface="Nunito" pitchFamily="2" charset="0"/>
                <a:cs typeface="Tahoma"/>
              </a:rPr>
              <a:t> </a:t>
            </a:r>
            <a:r>
              <a:rPr sz="1100" spc="5" dirty="0">
                <a:solidFill>
                  <a:srgbClr val="231F20"/>
                </a:solidFill>
                <a:latin typeface="Nunito" pitchFamily="2" charset="0"/>
                <a:cs typeface="Tahoma"/>
              </a:rPr>
              <a:t>psychosociale</a:t>
            </a:r>
            <a:r>
              <a:rPr sz="1100" spc="-25" dirty="0">
                <a:solidFill>
                  <a:srgbClr val="231F20"/>
                </a:solidFill>
                <a:latin typeface="Nunito" pitchFamily="2" charset="0"/>
                <a:cs typeface="Tahoma"/>
              </a:rPr>
              <a:t> </a:t>
            </a:r>
            <a:r>
              <a:rPr sz="1100" dirty="0">
                <a:solidFill>
                  <a:srgbClr val="231F20"/>
                </a:solidFill>
                <a:latin typeface="Nunito" pitchFamily="2" charset="0"/>
                <a:cs typeface="Tahoma"/>
              </a:rPr>
              <a:t>ondersteuning, </a:t>
            </a:r>
            <a:r>
              <a:rPr sz="1100" spc="-270" dirty="0">
                <a:solidFill>
                  <a:srgbClr val="231F20"/>
                </a:solidFill>
                <a:latin typeface="Nunito" pitchFamily="2" charset="0"/>
                <a:cs typeface="Tahoma"/>
              </a:rPr>
              <a:t> </a:t>
            </a:r>
            <a:r>
              <a:rPr sz="1100" spc="5" dirty="0">
                <a:solidFill>
                  <a:srgbClr val="231F20"/>
                </a:solidFill>
                <a:latin typeface="Nunito" pitchFamily="2" charset="0"/>
                <a:cs typeface="Tahoma"/>
              </a:rPr>
              <a:t>stimuleren</a:t>
            </a:r>
            <a:r>
              <a:rPr sz="1100" spc="-35" dirty="0">
                <a:solidFill>
                  <a:srgbClr val="231F20"/>
                </a:solidFill>
                <a:latin typeface="Nunito" pitchFamily="2" charset="0"/>
                <a:cs typeface="Tahoma"/>
              </a:rPr>
              <a:t> </a:t>
            </a:r>
            <a:r>
              <a:rPr sz="1100" spc="-10" dirty="0">
                <a:solidFill>
                  <a:srgbClr val="231F20"/>
                </a:solidFill>
                <a:latin typeface="Nunito" pitchFamily="2" charset="0"/>
                <a:cs typeface="Tahoma"/>
              </a:rPr>
              <a:t>zelfredzaamheid,...).</a:t>
            </a:r>
            <a:endParaRPr sz="1100" dirty="0">
              <a:latin typeface="Nunito" pitchFamily="2" charset="0"/>
              <a:cs typeface="Tahoma"/>
            </a:endParaRPr>
          </a:p>
        </p:txBody>
      </p:sp>
    </p:spTree>
    <p:extLst>
      <p:ext uri="{BB962C8B-B14F-4D97-AF65-F5344CB8AC3E}">
        <p14:creationId xmlns:p14="http://schemas.microsoft.com/office/powerpoint/2010/main" val="3078021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481161" cy="6858000"/>
          </a:xfrm>
          <a:prstGeom prst="rect">
            <a:avLst/>
          </a:prstGeom>
        </p:spPr>
      </p:pic>
      <p:sp>
        <p:nvSpPr>
          <p:cNvPr id="14" name="object 12"/>
          <p:cNvSpPr/>
          <p:nvPr/>
        </p:nvSpPr>
        <p:spPr>
          <a:xfrm>
            <a:off x="4213686" y="4894998"/>
            <a:ext cx="5983952" cy="1181952"/>
          </a:xfrm>
          <a:custGeom>
            <a:avLst/>
            <a:gdLst/>
            <a:ahLst/>
            <a:cxnLst/>
            <a:rect l="l" t="t" r="r" b="b"/>
            <a:pathLst>
              <a:path w="2970530" h="586740">
                <a:moveTo>
                  <a:pt x="2676754" y="0"/>
                </a:moveTo>
                <a:lnTo>
                  <a:pt x="0" y="0"/>
                </a:lnTo>
                <a:lnTo>
                  <a:pt x="0" y="586486"/>
                </a:lnTo>
                <a:lnTo>
                  <a:pt x="2676754" y="586486"/>
                </a:lnTo>
                <a:lnTo>
                  <a:pt x="2724319" y="582647"/>
                </a:lnTo>
                <a:lnTo>
                  <a:pt x="2769441" y="571535"/>
                </a:lnTo>
                <a:lnTo>
                  <a:pt x="2811515" y="553754"/>
                </a:lnTo>
                <a:lnTo>
                  <a:pt x="2849939" y="529906"/>
                </a:lnTo>
                <a:lnTo>
                  <a:pt x="2884107" y="500595"/>
                </a:lnTo>
                <a:lnTo>
                  <a:pt x="2913418" y="466427"/>
                </a:lnTo>
                <a:lnTo>
                  <a:pt x="2937266" y="428003"/>
                </a:lnTo>
                <a:lnTo>
                  <a:pt x="2955047" y="385929"/>
                </a:lnTo>
                <a:lnTo>
                  <a:pt x="2966159" y="340807"/>
                </a:lnTo>
                <a:lnTo>
                  <a:pt x="2969997" y="293243"/>
                </a:lnTo>
                <a:lnTo>
                  <a:pt x="2966159" y="245678"/>
                </a:lnTo>
                <a:lnTo>
                  <a:pt x="2955047" y="200556"/>
                </a:lnTo>
                <a:lnTo>
                  <a:pt x="2937266" y="158482"/>
                </a:lnTo>
                <a:lnTo>
                  <a:pt x="2913418" y="120058"/>
                </a:lnTo>
                <a:lnTo>
                  <a:pt x="2884107" y="85890"/>
                </a:lnTo>
                <a:lnTo>
                  <a:pt x="2849939" y="56579"/>
                </a:lnTo>
                <a:lnTo>
                  <a:pt x="2811515" y="32731"/>
                </a:lnTo>
                <a:lnTo>
                  <a:pt x="2769441" y="14950"/>
                </a:lnTo>
                <a:lnTo>
                  <a:pt x="2724319" y="3838"/>
                </a:lnTo>
                <a:lnTo>
                  <a:pt x="2676754" y="0"/>
                </a:lnTo>
                <a:close/>
              </a:path>
            </a:pathLst>
          </a:custGeom>
          <a:solidFill>
            <a:srgbClr val="5EB3E4"/>
          </a:solidFill>
        </p:spPr>
        <p:txBody>
          <a:bodyPr wrap="square" lIns="0" tIns="0" rIns="0" bIns="0" rtlCol="0"/>
          <a:lstStyle/>
          <a:p>
            <a:endParaRPr/>
          </a:p>
        </p:txBody>
      </p:sp>
      <p:sp>
        <p:nvSpPr>
          <p:cNvPr id="13" name="object 13"/>
          <p:cNvSpPr txBox="1"/>
          <p:nvPr/>
        </p:nvSpPr>
        <p:spPr>
          <a:xfrm>
            <a:off x="4965287" y="5110230"/>
            <a:ext cx="5452300" cy="764312"/>
          </a:xfrm>
          <a:prstGeom prst="rect">
            <a:avLst/>
          </a:prstGeom>
        </p:spPr>
        <p:txBody>
          <a:bodyPr vert="horz" wrap="square" lIns="0" tIns="12700" rIns="0" bIns="0" rtlCol="0">
            <a:spAutoFit/>
          </a:bodyPr>
          <a:lstStyle/>
          <a:p>
            <a:pPr marL="12700">
              <a:lnSpc>
                <a:spcPct val="100000"/>
              </a:lnSpc>
              <a:spcBef>
                <a:spcPts val="100"/>
              </a:spcBef>
            </a:pPr>
            <a:r>
              <a:rPr sz="2400" spc="40" dirty="0">
                <a:solidFill>
                  <a:schemeClr val="bg1"/>
                </a:solidFill>
                <a:latin typeface="Nunito" pitchFamily="2" charset="0"/>
                <a:cs typeface="Tahoma"/>
              </a:rPr>
              <a:t>Word</a:t>
            </a:r>
            <a:r>
              <a:rPr sz="2400" spc="-90" dirty="0">
                <a:solidFill>
                  <a:schemeClr val="bg1"/>
                </a:solidFill>
                <a:latin typeface="Nunito" pitchFamily="2" charset="0"/>
                <a:cs typeface="Tahoma"/>
              </a:rPr>
              <a:t> </a:t>
            </a:r>
            <a:r>
              <a:rPr sz="2400" spc="15" dirty="0">
                <a:solidFill>
                  <a:schemeClr val="bg1"/>
                </a:solidFill>
                <a:latin typeface="Nunito" pitchFamily="2" charset="0"/>
                <a:cs typeface="Tahoma"/>
              </a:rPr>
              <a:t>een</a:t>
            </a:r>
            <a:r>
              <a:rPr sz="2400" spc="-85" dirty="0">
                <a:solidFill>
                  <a:schemeClr val="bg1"/>
                </a:solidFill>
                <a:latin typeface="Nunito" pitchFamily="2" charset="0"/>
                <a:cs typeface="Tahoma"/>
              </a:rPr>
              <a:t> </a:t>
            </a:r>
            <a:r>
              <a:rPr sz="2400" spc="-20" dirty="0">
                <a:solidFill>
                  <a:schemeClr val="bg1"/>
                </a:solidFill>
                <a:latin typeface="Nunito" pitchFamily="2" charset="0"/>
                <a:cs typeface="Tahoma"/>
              </a:rPr>
              <a:t>#</a:t>
            </a:r>
            <a:r>
              <a:rPr sz="2400" spc="-20" dirty="0" err="1">
                <a:solidFill>
                  <a:schemeClr val="bg1"/>
                </a:solidFill>
                <a:latin typeface="Nunito" pitchFamily="2" charset="0"/>
                <a:cs typeface="Tahoma"/>
              </a:rPr>
              <a:t>verschilmaker</a:t>
            </a:r>
            <a:r>
              <a:rPr lang="nl-BE" sz="2400" dirty="0">
                <a:solidFill>
                  <a:schemeClr val="bg1"/>
                </a:solidFill>
                <a:latin typeface="Nunito" pitchFamily="2" charset="0"/>
                <a:cs typeface="Tahoma"/>
              </a:rPr>
              <a:t> </a:t>
            </a:r>
            <a:r>
              <a:rPr sz="2400" dirty="0" err="1">
                <a:solidFill>
                  <a:schemeClr val="bg1"/>
                </a:solidFill>
                <a:latin typeface="Nunito" pitchFamily="2" charset="0"/>
                <a:cs typeface="Tahoma"/>
              </a:rPr>
              <a:t>al</a:t>
            </a:r>
            <a:r>
              <a:rPr sz="2400" spc="15" dirty="0" err="1">
                <a:solidFill>
                  <a:schemeClr val="bg1"/>
                </a:solidFill>
                <a:latin typeface="Nunito" pitchFamily="2" charset="0"/>
                <a:cs typeface="Tahoma"/>
              </a:rPr>
              <a:t>s</a:t>
            </a:r>
            <a:r>
              <a:rPr sz="2400" spc="-65" dirty="0">
                <a:solidFill>
                  <a:schemeClr val="bg1"/>
                </a:solidFill>
                <a:latin typeface="Nunito" pitchFamily="2" charset="0"/>
                <a:cs typeface="Tahoma"/>
              </a:rPr>
              <a:t> </a:t>
            </a:r>
            <a:endParaRPr lang="nl-BE" sz="2400" spc="-65" dirty="0">
              <a:solidFill>
                <a:schemeClr val="bg1"/>
              </a:solidFill>
              <a:latin typeface="Nunito" pitchFamily="2" charset="0"/>
              <a:cs typeface="Tahoma"/>
            </a:endParaRPr>
          </a:p>
          <a:p>
            <a:pPr marL="12700">
              <a:lnSpc>
                <a:spcPct val="100000"/>
              </a:lnSpc>
              <a:spcBef>
                <a:spcPts val="100"/>
              </a:spcBef>
            </a:pPr>
            <a:r>
              <a:rPr lang="nl-BE" sz="2400" b="1" spc="-95" dirty="0">
                <a:solidFill>
                  <a:schemeClr val="bg1"/>
                </a:solidFill>
                <a:latin typeface="Nunito" pitchFamily="2" charset="0"/>
                <a:cs typeface="Tahoma"/>
              </a:rPr>
              <a:t>huishoudhulp thuiszorg</a:t>
            </a:r>
            <a:r>
              <a:rPr sz="2400" b="1" spc="-40" dirty="0">
                <a:solidFill>
                  <a:schemeClr val="bg1"/>
                </a:solidFill>
                <a:latin typeface="Nunito" pitchFamily="2" charset="0"/>
                <a:cs typeface="Tahoma"/>
              </a:rPr>
              <a:t> </a:t>
            </a:r>
            <a:r>
              <a:rPr sz="2400" spc="-25" dirty="0">
                <a:solidFill>
                  <a:schemeClr val="bg1"/>
                </a:solidFill>
                <a:latin typeface="Nunito" pitchFamily="2" charset="0"/>
                <a:cs typeface="Tahoma"/>
              </a:rPr>
              <a:t>bi</a:t>
            </a:r>
            <a:r>
              <a:rPr sz="2400" spc="-5" dirty="0">
                <a:solidFill>
                  <a:schemeClr val="bg1"/>
                </a:solidFill>
                <a:latin typeface="Nunito" pitchFamily="2" charset="0"/>
                <a:cs typeface="Tahoma"/>
              </a:rPr>
              <a:t>j</a:t>
            </a:r>
            <a:r>
              <a:rPr sz="2400" spc="-65" dirty="0">
                <a:solidFill>
                  <a:schemeClr val="bg1"/>
                </a:solidFill>
                <a:latin typeface="Nunito" pitchFamily="2" charset="0"/>
                <a:cs typeface="Tahoma"/>
              </a:rPr>
              <a:t> </a:t>
            </a:r>
            <a:r>
              <a:rPr sz="2400" spc="5" dirty="0">
                <a:solidFill>
                  <a:schemeClr val="bg1"/>
                </a:solidFill>
                <a:latin typeface="Nunito" pitchFamily="2" charset="0"/>
                <a:cs typeface="Tahoma"/>
              </a:rPr>
              <a:t>Familiehulp</a:t>
            </a:r>
            <a:endParaRPr sz="2400" dirty="0">
              <a:solidFill>
                <a:schemeClr val="bg1"/>
              </a:solidFill>
              <a:latin typeface="Nunito" pitchFamily="2" charset="0"/>
              <a:cs typeface="Tahoma"/>
            </a:endParaRPr>
          </a:p>
        </p:txBody>
      </p:sp>
      <p:sp>
        <p:nvSpPr>
          <p:cNvPr id="15" name="Afgeronde rechthoek 14"/>
          <p:cNvSpPr/>
          <p:nvPr/>
        </p:nvSpPr>
        <p:spPr>
          <a:xfrm>
            <a:off x="-1543050" y="4894998"/>
            <a:ext cx="6374987" cy="118195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p>
        </p:txBody>
      </p:sp>
      <p:pic>
        <p:nvPicPr>
          <p:cNvPr id="16" name="Afbeelding 15"/>
          <p:cNvPicPr>
            <a:picLocks noChangeAspect="1"/>
          </p:cNvPicPr>
          <p:nvPr/>
        </p:nvPicPr>
        <p:blipFill rotWithShape="1">
          <a:blip r:embed="rId4"/>
          <a:srcRect l="65220" t="79162" r="5699" b="8238"/>
          <a:stretch/>
        </p:blipFill>
        <p:spPr>
          <a:xfrm>
            <a:off x="551021" y="5053080"/>
            <a:ext cx="3661915" cy="871470"/>
          </a:xfrm>
          <a:prstGeom prst="rect">
            <a:avLst/>
          </a:prstGeom>
        </p:spPr>
      </p:pic>
      <p:sp>
        <p:nvSpPr>
          <p:cNvPr id="10" name="Pijl-links 9">
            <a:hlinkClick r:id="rId5" action="ppaction://hlinksldjump"/>
          </p:cNvPr>
          <p:cNvSpPr/>
          <p:nvPr/>
        </p:nvSpPr>
        <p:spPr>
          <a:xfrm>
            <a:off x="80600" y="6524235"/>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ekstvak 10"/>
          <p:cNvSpPr txBox="1"/>
          <p:nvPr/>
        </p:nvSpPr>
        <p:spPr>
          <a:xfrm>
            <a:off x="6227573" y="800608"/>
            <a:ext cx="184731" cy="369332"/>
          </a:xfrm>
          <a:prstGeom prst="rect">
            <a:avLst/>
          </a:prstGeom>
          <a:noFill/>
        </p:spPr>
        <p:txBody>
          <a:bodyPr wrap="none" lIns="91440" tIns="45720" rIns="91440" bIns="45720" rtlCol="0" anchor="t">
            <a:spAutoFit/>
          </a:bodyPr>
          <a:lstStyle/>
          <a:p>
            <a:endParaRPr lang="nl-BE" dirty="0">
              <a:solidFill>
                <a:srgbClr val="000000"/>
              </a:solidFill>
              <a:cs typeface="Calibri"/>
            </a:endParaRPr>
          </a:p>
        </p:txBody>
      </p:sp>
      <p:sp>
        <p:nvSpPr>
          <p:cNvPr id="2" name="TextBox 1">
            <a:extLst>
              <a:ext uri="{FF2B5EF4-FFF2-40B4-BE49-F238E27FC236}">
                <a16:creationId xmlns:a16="http://schemas.microsoft.com/office/drawing/2014/main" id="{A319172F-9E11-A523-033C-75951CA9B588}"/>
              </a:ext>
            </a:extLst>
          </p:cNvPr>
          <p:cNvSpPr txBox="1"/>
          <p:nvPr/>
        </p:nvSpPr>
        <p:spPr>
          <a:xfrm>
            <a:off x="5632537" y="778701"/>
            <a:ext cx="5290158"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cs typeface="Segoe UI"/>
              </a:rPr>
              <a:t>​</a:t>
            </a:r>
          </a:p>
          <a:p>
            <a:pPr algn="ctr"/>
            <a:r>
              <a:rPr lang="nl-BE" dirty="0">
                <a:cs typeface="Segoe UI"/>
              </a:rPr>
              <a:t>"De job is zoveel meer dan poetsen alleen!​</a:t>
            </a:r>
            <a:r>
              <a:rPr lang="en-US" dirty="0">
                <a:cs typeface="Segoe UI"/>
              </a:rPr>
              <a:t>​ Mensen </a:t>
            </a:r>
            <a:r>
              <a:rPr lang="en-US" dirty="0" err="1">
                <a:cs typeface="Segoe UI"/>
              </a:rPr>
              <a:t>kijken</a:t>
            </a:r>
            <a:r>
              <a:rPr lang="en-US" dirty="0">
                <a:cs typeface="Segoe UI"/>
              </a:rPr>
              <a:t> </a:t>
            </a:r>
            <a:r>
              <a:rPr lang="en-US" dirty="0" err="1">
                <a:cs typeface="Segoe UI"/>
              </a:rPr>
              <a:t>uit</a:t>
            </a:r>
            <a:r>
              <a:rPr lang="en-US" dirty="0">
                <a:cs typeface="Segoe UI"/>
              </a:rPr>
              <a:t> </a:t>
            </a:r>
            <a:r>
              <a:rPr lang="en-US" dirty="0" err="1">
                <a:cs typeface="Segoe UI"/>
              </a:rPr>
              <a:t>naar</a:t>
            </a:r>
            <a:r>
              <a:rPr lang="en-US" dirty="0">
                <a:cs typeface="Segoe UI"/>
              </a:rPr>
              <a:t> </a:t>
            </a:r>
            <a:r>
              <a:rPr lang="en-US" dirty="0" err="1">
                <a:cs typeface="Segoe UI"/>
              </a:rPr>
              <a:t>jouw</a:t>
            </a:r>
            <a:r>
              <a:rPr lang="en-US" dirty="0">
                <a:cs typeface="Segoe UI"/>
              </a:rPr>
              <a:t> </a:t>
            </a:r>
            <a:r>
              <a:rPr lang="en-US" dirty="0" err="1">
                <a:cs typeface="Segoe UI"/>
              </a:rPr>
              <a:t>komst</a:t>
            </a:r>
            <a:r>
              <a:rPr lang="en-US" dirty="0">
                <a:cs typeface="Segoe UI"/>
              </a:rPr>
              <a:t>. Het </a:t>
            </a:r>
            <a:r>
              <a:rPr lang="en-US" dirty="0" err="1">
                <a:cs typeface="Segoe UI"/>
              </a:rPr>
              <a:t>eerste</a:t>
            </a:r>
            <a:r>
              <a:rPr lang="en-US" dirty="0">
                <a:cs typeface="Segoe UI"/>
              </a:rPr>
              <a:t> wat </a:t>
            </a:r>
            <a:r>
              <a:rPr lang="en-US" dirty="0" err="1">
                <a:cs typeface="Segoe UI"/>
              </a:rPr>
              <a:t>ik</a:t>
            </a:r>
            <a:r>
              <a:rPr lang="en-US" dirty="0">
                <a:cs typeface="Segoe UI"/>
              </a:rPr>
              <a:t> doe, is </a:t>
            </a:r>
            <a:r>
              <a:rPr lang="en-US" dirty="0" err="1">
                <a:cs typeface="Segoe UI"/>
              </a:rPr>
              <a:t>samen</a:t>
            </a:r>
            <a:r>
              <a:rPr lang="en-US" dirty="0">
                <a:cs typeface="Segoe UI"/>
              </a:rPr>
              <a:t> </a:t>
            </a:r>
            <a:r>
              <a:rPr lang="en-US" dirty="0" err="1">
                <a:cs typeface="Segoe UI"/>
              </a:rPr>
              <a:t>een</a:t>
            </a:r>
            <a:r>
              <a:rPr lang="en-US" dirty="0">
                <a:cs typeface="Segoe UI"/>
              </a:rPr>
              <a:t> </a:t>
            </a:r>
            <a:r>
              <a:rPr lang="en-US" dirty="0" err="1">
                <a:cs typeface="Segoe UI"/>
              </a:rPr>
              <a:t>koffietje</a:t>
            </a:r>
            <a:r>
              <a:rPr lang="en-US" dirty="0">
                <a:cs typeface="Segoe UI"/>
              </a:rPr>
              <a:t> </a:t>
            </a:r>
            <a:r>
              <a:rPr lang="en-US" dirty="0" err="1">
                <a:cs typeface="Segoe UI"/>
              </a:rPr>
              <a:t>drinken</a:t>
            </a:r>
            <a:r>
              <a:rPr lang="en-US" dirty="0">
                <a:cs typeface="Segoe UI"/>
              </a:rPr>
              <a:t> </a:t>
            </a:r>
            <a:r>
              <a:rPr lang="en-US" dirty="0" err="1">
                <a:cs typeface="Segoe UI"/>
              </a:rPr>
              <a:t>en</a:t>
            </a:r>
            <a:r>
              <a:rPr lang="en-US" dirty="0">
                <a:cs typeface="Segoe UI"/>
              </a:rPr>
              <a:t> </a:t>
            </a:r>
            <a:r>
              <a:rPr lang="en-US" dirty="0" err="1">
                <a:cs typeface="Segoe UI"/>
              </a:rPr>
              <a:t>overlopen</a:t>
            </a:r>
            <a:r>
              <a:rPr lang="en-US" dirty="0">
                <a:cs typeface="Segoe UI"/>
              </a:rPr>
              <a:t> wat de </a:t>
            </a:r>
            <a:r>
              <a:rPr lang="en-US" dirty="0" err="1">
                <a:cs typeface="Segoe UI"/>
              </a:rPr>
              <a:t>klant</a:t>
            </a:r>
            <a:r>
              <a:rPr lang="en-US" dirty="0">
                <a:cs typeface="Segoe UI"/>
              </a:rPr>
              <a:t> </a:t>
            </a:r>
            <a:r>
              <a:rPr lang="en-US" dirty="0" err="1">
                <a:cs typeface="Segoe UI"/>
              </a:rPr>
              <a:t>graag</a:t>
            </a:r>
            <a:r>
              <a:rPr lang="en-US" dirty="0">
                <a:cs typeface="Segoe UI"/>
              </a:rPr>
              <a:t> </a:t>
            </a:r>
            <a:r>
              <a:rPr lang="en-US" dirty="0" err="1">
                <a:cs typeface="Segoe UI"/>
              </a:rPr>
              <a:t>zou</a:t>
            </a:r>
            <a:r>
              <a:rPr lang="en-US" dirty="0">
                <a:cs typeface="Segoe UI"/>
              </a:rPr>
              <a:t> </a:t>
            </a:r>
            <a:r>
              <a:rPr lang="en-US" dirty="0" err="1">
                <a:cs typeface="Segoe UI"/>
              </a:rPr>
              <a:t>hebben</a:t>
            </a:r>
            <a:r>
              <a:rPr lang="en-US" dirty="0">
                <a:cs typeface="Segoe UI"/>
              </a:rPr>
              <a:t> </a:t>
            </a:r>
            <a:r>
              <a:rPr lang="en-US" dirty="0" err="1">
                <a:cs typeface="Segoe UI"/>
              </a:rPr>
              <a:t>dat</a:t>
            </a:r>
            <a:r>
              <a:rPr lang="en-US" dirty="0">
                <a:cs typeface="Segoe UI"/>
              </a:rPr>
              <a:t> </a:t>
            </a:r>
            <a:r>
              <a:rPr lang="en-US" dirty="0" err="1">
                <a:cs typeface="Segoe UI"/>
              </a:rPr>
              <a:t>ik</a:t>
            </a:r>
            <a:r>
              <a:rPr lang="en-US" dirty="0">
                <a:cs typeface="Segoe UI"/>
              </a:rPr>
              <a:t> die </a:t>
            </a:r>
            <a:r>
              <a:rPr lang="en-US" dirty="0" err="1">
                <a:cs typeface="Segoe UI"/>
              </a:rPr>
              <a:t>dag</a:t>
            </a:r>
            <a:r>
              <a:rPr lang="en-US" dirty="0">
                <a:cs typeface="Segoe UI"/>
              </a:rPr>
              <a:t> doe.</a:t>
            </a:r>
          </a:p>
          <a:p>
            <a:pPr algn="ctr"/>
            <a:endParaRPr lang="en-US" dirty="0">
              <a:cs typeface="Segoe UI"/>
            </a:endParaRPr>
          </a:p>
          <a:p>
            <a:pPr algn="ctr"/>
            <a:r>
              <a:rPr lang="en-US" dirty="0">
                <a:cs typeface="Segoe UI"/>
              </a:rPr>
              <a:t>Ik </a:t>
            </a:r>
            <a:r>
              <a:rPr lang="en-US" dirty="0" err="1">
                <a:cs typeface="Segoe UI"/>
              </a:rPr>
              <a:t>vind</a:t>
            </a:r>
            <a:r>
              <a:rPr lang="en-US" dirty="0">
                <a:cs typeface="Segoe UI"/>
              </a:rPr>
              <a:t> het </a:t>
            </a:r>
            <a:r>
              <a:rPr lang="en-US" dirty="0" err="1">
                <a:cs typeface="Segoe UI"/>
              </a:rPr>
              <a:t>ook</a:t>
            </a:r>
            <a:r>
              <a:rPr lang="en-US" dirty="0">
                <a:cs typeface="Segoe UI"/>
              </a:rPr>
              <a:t> </a:t>
            </a:r>
            <a:r>
              <a:rPr lang="en-US" dirty="0" err="1">
                <a:cs typeface="Segoe UI"/>
              </a:rPr>
              <a:t>belangrijk</a:t>
            </a:r>
            <a:r>
              <a:rPr lang="en-US" dirty="0">
                <a:cs typeface="Segoe UI"/>
              </a:rPr>
              <a:t> hen </a:t>
            </a:r>
            <a:r>
              <a:rPr lang="en-US" dirty="0" err="1">
                <a:cs typeface="Segoe UI"/>
              </a:rPr>
              <a:t>te</a:t>
            </a:r>
            <a:r>
              <a:rPr lang="en-US" dirty="0">
                <a:cs typeface="Segoe UI"/>
              </a:rPr>
              <a:t> </a:t>
            </a:r>
            <a:r>
              <a:rPr lang="en-US" dirty="0" err="1">
                <a:cs typeface="Segoe UI"/>
              </a:rPr>
              <a:t>betrekken</a:t>
            </a:r>
            <a:r>
              <a:rPr lang="en-US" dirty="0">
                <a:cs typeface="Segoe UI"/>
              </a:rPr>
              <a:t> en </a:t>
            </a:r>
            <a:r>
              <a:rPr lang="en-US" dirty="0" err="1">
                <a:cs typeface="Segoe UI"/>
              </a:rPr>
              <a:t>bijvoorbeeld</a:t>
            </a:r>
            <a:r>
              <a:rPr lang="en-US" dirty="0">
                <a:cs typeface="Segoe UI"/>
              </a:rPr>
              <a:t> </a:t>
            </a:r>
            <a:r>
              <a:rPr lang="en-US" dirty="0" err="1">
                <a:cs typeface="Segoe UI"/>
              </a:rPr>
              <a:t>samen</a:t>
            </a:r>
            <a:r>
              <a:rPr lang="en-US" dirty="0">
                <a:cs typeface="Segoe UI"/>
              </a:rPr>
              <a:t> het bed op </a:t>
            </a:r>
            <a:r>
              <a:rPr lang="en-US" dirty="0" err="1">
                <a:cs typeface="Segoe UI"/>
              </a:rPr>
              <a:t>te</a:t>
            </a:r>
            <a:r>
              <a:rPr lang="en-US" dirty="0">
                <a:cs typeface="Segoe UI"/>
              </a:rPr>
              <a:t> </a:t>
            </a:r>
            <a:r>
              <a:rPr lang="en-US" dirty="0" err="1">
                <a:cs typeface="Segoe UI"/>
              </a:rPr>
              <a:t>maken</a:t>
            </a:r>
            <a:r>
              <a:rPr lang="en-US" dirty="0">
                <a:cs typeface="Segoe UI"/>
              </a:rPr>
              <a:t>.“</a:t>
            </a:r>
          </a:p>
          <a:p>
            <a:pPr algn="ctr"/>
            <a:br>
              <a:rPr lang="nl-BE" b="1" dirty="0">
                <a:solidFill>
                  <a:srgbClr val="EB4D96"/>
                </a:solidFill>
                <a:latin typeface="Nunito ExtraBold"/>
                <a:cs typeface="Segoe UI"/>
              </a:rPr>
            </a:br>
            <a:r>
              <a:rPr lang="nl-BE" b="1" dirty="0">
                <a:solidFill>
                  <a:srgbClr val="EB4D96"/>
                </a:solidFill>
                <a:latin typeface="Nunito ExtraBold"/>
                <a:cs typeface="Segoe UI"/>
              </a:rPr>
              <a:t>Sofie - Huishoudhulp thuiszorg</a:t>
            </a:r>
          </a:p>
          <a:p>
            <a:pPr algn="ctr"/>
            <a:endParaRPr lang="en-US" dirty="0">
              <a:cs typeface="Segoe UI"/>
            </a:endParaRPr>
          </a:p>
        </p:txBody>
      </p:sp>
      <p:sp>
        <p:nvSpPr>
          <p:cNvPr id="19" name="Pijl-links 18">
            <a:hlinkClick r:id="rId5" action="ppaction://hlinksldjump"/>
          </p:cNvPr>
          <p:cNvSpPr/>
          <p:nvPr/>
        </p:nvSpPr>
        <p:spPr>
          <a:xfrm>
            <a:off x="11480120" y="24374"/>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Pijl-links 18">
            <a:hlinkClick r:id="rId6" action="ppaction://hlinksldjump"/>
            <a:extLst>
              <a:ext uri="{FF2B5EF4-FFF2-40B4-BE49-F238E27FC236}">
                <a16:creationId xmlns:a16="http://schemas.microsoft.com/office/drawing/2014/main" id="{DA0E75A7-8C56-65C5-0B7C-6B1A46FFDA9B}"/>
              </a:ext>
            </a:extLst>
          </p:cNvPr>
          <p:cNvSpPr/>
          <p:nvPr/>
        </p:nvSpPr>
        <p:spPr>
          <a:xfrm flipH="1">
            <a:off x="11489748" y="297027"/>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Nunito" pitchFamily="2" charset="0"/>
            </a:endParaRPr>
          </a:p>
        </p:txBody>
      </p:sp>
    </p:spTree>
    <p:extLst>
      <p:ext uri="{BB962C8B-B14F-4D97-AF65-F5344CB8AC3E}">
        <p14:creationId xmlns:p14="http://schemas.microsoft.com/office/powerpoint/2010/main" val="28351694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a:extLst>
              <a:ext uri="{FF2B5EF4-FFF2-40B4-BE49-F238E27FC236}">
                <a16:creationId xmlns:a16="http://schemas.microsoft.com/office/drawing/2014/main" id="{9C7B3152-7A97-6CC0-DD5D-F27E3F7AADAA}"/>
              </a:ext>
            </a:extLst>
          </p:cNvPr>
          <p:cNvPicPr>
            <a:picLocks noChangeAspect="1"/>
          </p:cNvPicPr>
          <p:nvPr/>
        </p:nvPicPr>
        <p:blipFill>
          <a:blip r:embed="rId4"/>
          <a:stretch>
            <a:fillRect/>
          </a:stretch>
        </p:blipFill>
        <p:spPr>
          <a:xfrm rot="5400000">
            <a:off x="1427347" y="3843538"/>
            <a:ext cx="10286039" cy="2598964"/>
          </a:xfrm>
          <a:prstGeom prst="rect">
            <a:avLst/>
          </a:prstGeom>
        </p:spPr>
      </p:pic>
      <p:sp>
        <p:nvSpPr>
          <p:cNvPr id="22" name="object 2"/>
          <p:cNvSpPr/>
          <p:nvPr/>
        </p:nvSpPr>
        <p:spPr>
          <a:xfrm>
            <a:off x="6410325" y="1"/>
            <a:ext cx="5781675" cy="6858000"/>
          </a:xfrm>
          <a:custGeom>
            <a:avLst/>
            <a:gdLst/>
            <a:ahLst/>
            <a:cxnLst/>
            <a:rect l="l" t="t" r="r" b="b"/>
            <a:pathLst>
              <a:path w="3600450" h="7560309">
                <a:moveTo>
                  <a:pt x="3599992" y="0"/>
                </a:moveTo>
                <a:lnTo>
                  <a:pt x="0" y="0"/>
                </a:lnTo>
                <a:lnTo>
                  <a:pt x="0" y="7559992"/>
                </a:lnTo>
                <a:lnTo>
                  <a:pt x="3599992" y="7559992"/>
                </a:lnTo>
                <a:lnTo>
                  <a:pt x="3599992" y="0"/>
                </a:lnTo>
                <a:close/>
              </a:path>
            </a:pathLst>
          </a:custGeom>
          <a:solidFill>
            <a:srgbClr val="CCEEFA"/>
          </a:solidFill>
        </p:spPr>
        <p:txBody>
          <a:bodyPr wrap="square" lIns="0" tIns="0" rIns="0" bIns="0" rtlCol="0"/>
          <a:lstStyle/>
          <a:p>
            <a:endParaRPr>
              <a:latin typeface="Nunito" pitchFamily="2" charset="0"/>
            </a:endParaRPr>
          </a:p>
        </p:txBody>
      </p:sp>
      <p:sp>
        <p:nvSpPr>
          <p:cNvPr id="4" name="object 3"/>
          <p:cNvSpPr txBox="1"/>
          <p:nvPr/>
        </p:nvSpPr>
        <p:spPr>
          <a:xfrm>
            <a:off x="444500" y="1256605"/>
            <a:ext cx="4851400" cy="832023"/>
          </a:xfrm>
          <a:prstGeom prst="rect">
            <a:avLst/>
          </a:prstGeom>
        </p:spPr>
        <p:txBody>
          <a:bodyPr vert="horz" wrap="square" lIns="0" tIns="7620" rIns="0" bIns="0" rtlCol="0">
            <a:spAutoFit/>
          </a:bodyPr>
          <a:lstStyle/>
          <a:p>
            <a:pPr marL="12700" marR="5080">
              <a:lnSpc>
                <a:spcPct val="102600"/>
              </a:lnSpc>
              <a:spcBef>
                <a:spcPts val="60"/>
              </a:spcBef>
            </a:pPr>
            <a:r>
              <a:rPr lang="nl-BE" sz="1300" b="1" spc="-25" dirty="0">
                <a:solidFill>
                  <a:srgbClr val="5EB3E4"/>
                </a:solidFill>
                <a:latin typeface="Nunito" pitchFamily="2" charset="0"/>
                <a:cs typeface="Tahoma"/>
              </a:rPr>
              <a:t>Heb je een passie voor poetsen? Kent  het schoonmaken van huizen voor jou  geen geheimen? Hou je ook van sociaal  contact en wil je graag voor jouw klanten echt een verschil maken? Dan ben  jij de huishoudhulp waar Familiehulp naar op zoek is.</a:t>
            </a:r>
          </a:p>
        </p:txBody>
      </p:sp>
      <p:sp>
        <p:nvSpPr>
          <p:cNvPr id="10" name="object 12"/>
          <p:cNvSpPr/>
          <p:nvPr/>
        </p:nvSpPr>
        <p:spPr>
          <a:xfrm>
            <a:off x="0" y="234544"/>
            <a:ext cx="3345504" cy="660805"/>
          </a:xfrm>
          <a:custGeom>
            <a:avLst/>
            <a:gdLst/>
            <a:ahLst/>
            <a:cxnLst/>
            <a:rect l="l" t="t" r="r" b="b"/>
            <a:pathLst>
              <a:path w="2970530" h="586740">
                <a:moveTo>
                  <a:pt x="2676754" y="0"/>
                </a:moveTo>
                <a:lnTo>
                  <a:pt x="0" y="0"/>
                </a:lnTo>
                <a:lnTo>
                  <a:pt x="0" y="586486"/>
                </a:lnTo>
                <a:lnTo>
                  <a:pt x="2676754" y="586486"/>
                </a:lnTo>
                <a:lnTo>
                  <a:pt x="2724319" y="582647"/>
                </a:lnTo>
                <a:lnTo>
                  <a:pt x="2769441" y="571535"/>
                </a:lnTo>
                <a:lnTo>
                  <a:pt x="2811515" y="553754"/>
                </a:lnTo>
                <a:lnTo>
                  <a:pt x="2849939" y="529906"/>
                </a:lnTo>
                <a:lnTo>
                  <a:pt x="2884107" y="500595"/>
                </a:lnTo>
                <a:lnTo>
                  <a:pt x="2913418" y="466427"/>
                </a:lnTo>
                <a:lnTo>
                  <a:pt x="2937266" y="428003"/>
                </a:lnTo>
                <a:lnTo>
                  <a:pt x="2955047" y="385929"/>
                </a:lnTo>
                <a:lnTo>
                  <a:pt x="2966159" y="340807"/>
                </a:lnTo>
                <a:lnTo>
                  <a:pt x="2969997" y="293243"/>
                </a:lnTo>
                <a:lnTo>
                  <a:pt x="2966159" y="245678"/>
                </a:lnTo>
                <a:lnTo>
                  <a:pt x="2955047" y="200556"/>
                </a:lnTo>
                <a:lnTo>
                  <a:pt x="2937266" y="158482"/>
                </a:lnTo>
                <a:lnTo>
                  <a:pt x="2913418" y="120058"/>
                </a:lnTo>
                <a:lnTo>
                  <a:pt x="2884107" y="85890"/>
                </a:lnTo>
                <a:lnTo>
                  <a:pt x="2849939" y="56579"/>
                </a:lnTo>
                <a:lnTo>
                  <a:pt x="2811515" y="32731"/>
                </a:lnTo>
                <a:lnTo>
                  <a:pt x="2769441" y="14950"/>
                </a:lnTo>
                <a:lnTo>
                  <a:pt x="2724319" y="3838"/>
                </a:lnTo>
                <a:lnTo>
                  <a:pt x="2676754" y="0"/>
                </a:lnTo>
                <a:close/>
              </a:path>
            </a:pathLst>
          </a:custGeom>
          <a:solidFill>
            <a:srgbClr val="5EB3E4"/>
          </a:solidFill>
        </p:spPr>
        <p:txBody>
          <a:bodyPr wrap="square" lIns="0" tIns="0" rIns="0" bIns="0" rtlCol="0"/>
          <a:lstStyle/>
          <a:p>
            <a:endParaRPr>
              <a:latin typeface="Nunito" pitchFamily="2" charset="0"/>
            </a:endParaRPr>
          </a:p>
        </p:txBody>
      </p:sp>
      <p:sp>
        <p:nvSpPr>
          <p:cNvPr id="11" name="object 13"/>
          <p:cNvSpPr txBox="1"/>
          <p:nvPr/>
        </p:nvSpPr>
        <p:spPr>
          <a:xfrm>
            <a:off x="288452" y="292122"/>
            <a:ext cx="2768601" cy="567463"/>
          </a:xfrm>
          <a:prstGeom prst="rect">
            <a:avLst/>
          </a:prstGeom>
        </p:spPr>
        <p:txBody>
          <a:bodyPr vert="horz" wrap="square" lIns="0" tIns="13335" rIns="0" bIns="0" rtlCol="0">
            <a:spAutoFit/>
          </a:bodyPr>
          <a:lstStyle/>
          <a:p>
            <a:pPr marL="12700">
              <a:lnSpc>
                <a:spcPct val="100000"/>
              </a:lnSpc>
              <a:spcBef>
                <a:spcPts val="105"/>
              </a:spcBef>
            </a:pPr>
            <a:r>
              <a:rPr spc="40" dirty="0">
                <a:solidFill>
                  <a:srgbClr val="FFFFFF"/>
                </a:solidFill>
                <a:latin typeface="Nunito" pitchFamily="2" charset="0"/>
                <a:cs typeface="Tahoma"/>
              </a:rPr>
              <a:t>Een</a:t>
            </a:r>
            <a:r>
              <a:rPr spc="-60" dirty="0">
                <a:solidFill>
                  <a:srgbClr val="FFFFFF"/>
                </a:solidFill>
                <a:latin typeface="Nunito" pitchFamily="2" charset="0"/>
                <a:cs typeface="Tahoma"/>
              </a:rPr>
              <a:t> </a:t>
            </a:r>
            <a:r>
              <a:rPr spc="-10" dirty="0">
                <a:solidFill>
                  <a:srgbClr val="FFFFFF"/>
                </a:solidFill>
                <a:latin typeface="Nunito" pitchFamily="2" charset="0"/>
                <a:cs typeface="Tahoma"/>
              </a:rPr>
              <a:t>job</a:t>
            </a:r>
            <a:r>
              <a:rPr spc="-60" dirty="0">
                <a:solidFill>
                  <a:srgbClr val="FFFFFF"/>
                </a:solidFill>
                <a:latin typeface="Nunito" pitchFamily="2" charset="0"/>
                <a:cs typeface="Tahoma"/>
              </a:rPr>
              <a:t> </a:t>
            </a:r>
            <a:r>
              <a:rPr spc="15" dirty="0" err="1">
                <a:solidFill>
                  <a:srgbClr val="FFFFFF"/>
                </a:solidFill>
                <a:latin typeface="Nunito" pitchFamily="2" charset="0"/>
                <a:cs typeface="Tahoma"/>
              </a:rPr>
              <a:t>als</a:t>
            </a:r>
            <a:r>
              <a:rPr spc="-55" dirty="0">
                <a:solidFill>
                  <a:srgbClr val="FFFFFF"/>
                </a:solidFill>
                <a:latin typeface="Nunito" pitchFamily="2" charset="0"/>
                <a:cs typeface="Tahoma"/>
              </a:rPr>
              <a:t> </a:t>
            </a:r>
            <a:r>
              <a:rPr lang="nl-BE" b="1" spc="-80" dirty="0">
                <a:solidFill>
                  <a:srgbClr val="FFFFFF"/>
                </a:solidFill>
                <a:latin typeface="Nunito" pitchFamily="2" charset="0"/>
                <a:cs typeface="Tahoma"/>
              </a:rPr>
              <a:t>huishoudhulp thuiszorg</a:t>
            </a:r>
            <a:endParaRPr dirty="0">
              <a:latin typeface="Nunito" pitchFamily="2" charset="0"/>
              <a:cs typeface="Tahoma"/>
            </a:endParaRPr>
          </a:p>
        </p:txBody>
      </p:sp>
      <p:sp>
        <p:nvSpPr>
          <p:cNvPr id="14" name="object 4"/>
          <p:cNvSpPr txBox="1"/>
          <p:nvPr/>
        </p:nvSpPr>
        <p:spPr>
          <a:xfrm>
            <a:off x="6573735" y="1169007"/>
            <a:ext cx="4958445" cy="508344"/>
          </a:xfrm>
          <a:prstGeom prst="rect">
            <a:avLst/>
          </a:prstGeom>
        </p:spPr>
        <p:txBody>
          <a:bodyPr vert="horz" wrap="square" lIns="0" tIns="12700" rIns="0" bIns="0" rtlCol="0">
            <a:spAutoFit/>
          </a:bodyPr>
          <a:lstStyle/>
          <a:p>
            <a:pPr marL="12700" marR="33655">
              <a:lnSpc>
                <a:spcPct val="108300"/>
              </a:lnSpc>
              <a:spcBef>
                <a:spcPts val="100"/>
              </a:spcBef>
            </a:pPr>
            <a:r>
              <a:rPr sz="1000" spc="-20" dirty="0">
                <a:solidFill>
                  <a:srgbClr val="231F20"/>
                </a:solidFill>
                <a:latin typeface="Nunito" pitchFamily="2" charset="0"/>
                <a:cs typeface="Tahoma"/>
              </a:rPr>
              <a:t>Als </a:t>
            </a:r>
            <a:r>
              <a:rPr sz="1000" spc="-75" dirty="0" err="1">
                <a:solidFill>
                  <a:srgbClr val="231F20"/>
                </a:solidFill>
                <a:latin typeface="Nunito" pitchFamily="2" charset="0"/>
                <a:cs typeface="Tahoma"/>
              </a:rPr>
              <a:t>hu</a:t>
            </a:r>
            <a:r>
              <a:rPr sz="1000" spc="-40" dirty="0" err="1">
                <a:solidFill>
                  <a:srgbClr val="231F20"/>
                </a:solidFill>
                <a:latin typeface="Nunito" pitchFamily="2" charset="0"/>
                <a:cs typeface="Tahoma"/>
              </a:rPr>
              <a:t>i</a:t>
            </a:r>
            <a:r>
              <a:rPr sz="1000" spc="-50" dirty="0" err="1">
                <a:solidFill>
                  <a:srgbClr val="231F20"/>
                </a:solidFill>
                <a:latin typeface="Nunito" pitchFamily="2" charset="0"/>
                <a:cs typeface="Tahoma"/>
              </a:rPr>
              <a:t>shoudhulp</a:t>
            </a:r>
            <a:r>
              <a:rPr sz="1000" spc="-20" dirty="0">
                <a:solidFill>
                  <a:srgbClr val="231F20"/>
                </a:solidFill>
                <a:latin typeface="Nunito" pitchFamily="2" charset="0"/>
                <a:cs typeface="Tahoma"/>
              </a:rPr>
              <a:t> </a:t>
            </a:r>
            <a:r>
              <a:rPr lang="nl-NL" sz="1000" spc="-50" dirty="0">
                <a:solidFill>
                  <a:srgbClr val="231F20"/>
                </a:solidFill>
                <a:latin typeface="Nunito" pitchFamily="2" charset="0"/>
                <a:cs typeface="Tahoma"/>
              </a:rPr>
              <a:t>thuiszorg</a:t>
            </a:r>
            <a:r>
              <a:rPr sz="1000" spc="-20" dirty="0">
                <a:solidFill>
                  <a:srgbClr val="231F20"/>
                </a:solidFill>
                <a:latin typeface="Nunito" pitchFamily="2" charset="0"/>
                <a:cs typeface="Tahoma"/>
              </a:rPr>
              <a:t> </a:t>
            </a:r>
            <a:r>
              <a:rPr sz="1000" spc="-40" dirty="0">
                <a:solidFill>
                  <a:srgbClr val="231F20"/>
                </a:solidFill>
                <a:latin typeface="Nunito" pitchFamily="2" charset="0"/>
                <a:cs typeface="Tahoma"/>
              </a:rPr>
              <a:t>poets</a:t>
            </a:r>
            <a:r>
              <a:rPr sz="1000" spc="-20" dirty="0">
                <a:solidFill>
                  <a:srgbClr val="231F20"/>
                </a:solidFill>
                <a:latin typeface="Nunito" pitchFamily="2" charset="0"/>
                <a:cs typeface="Tahoma"/>
              </a:rPr>
              <a:t> </a:t>
            </a:r>
            <a:r>
              <a:rPr sz="1000" spc="-70" dirty="0">
                <a:solidFill>
                  <a:srgbClr val="231F20"/>
                </a:solidFill>
                <a:latin typeface="Nunito" pitchFamily="2" charset="0"/>
                <a:cs typeface="Tahoma"/>
              </a:rPr>
              <a:t>j</a:t>
            </a:r>
            <a:r>
              <a:rPr sz="1000" spc="-105" dirty="0">
                <a:solidFill>
                  <a:srgbClr val="231F20"/>
                </a:solidFill>
                <a:latin typeface="Nunito" pitchFamily="2" charset="0"/>
                <a:cs typeface="Tahoma"/>
              </a:rPr>
              <a:t>e</a:t>
            </a:r>
            <a:r>
              <a:rPr sz="1000" spc="-20" dirty="0">
                <a:solidFill>
                  <a:srgbClr val="231F20"/>
                </a:solidFill>
                <a:latin typeface="Nunito" pitchFamily="2" charset="0"/>
                <a:cs typeface="Tahoma"/>
              </a:rPr>
              <a:t> </a:t>
            </a:r>
            <a:r>
              <a:rPr sz="1000" spc="-65" dirty="0">
                <a:solidFill>
                  <a:srgbClr val="231F20"/>
                </a:solidFill>
                <a:latin typeface="Nunito" pitchFamily="2" charset="0"/>
                <a:cs typeface="Tahoma"/>
              </a:rPr>
              <a:t>b</a:t>
            </a:r>
            <a:r>
              <a:rPr sz="1000" spc="-40" dirty="0">
                <a:solidFill>
                  <a:srgbClr val="231F20"/>
                </a:solidFill>
                <a:latin typeface="Nunito" pitchFamily="2" charset="0"/>
                <a:cs typeface="Tahoma"/>
              </a:rPr>
              <a:t>i</a:t>
            </a:r>
            <a:r>
              <a:rPr sz="1000" spc="-105" dirty="0">
                <a:solidFill>
                  <a:srgbClr val="231F20"/>
                </a:solidFill>
                <a:latin typeface="Nunito" pitchFamily="2" charset="0"/>
                <a:cs typeface="Tahoma"/>
              </a:rPr>
              <a:t>j</a:t>
            </a:r>
            <a:r>
              <a:rPr sz="1000" spc="-20" dirty="0">
                <a:solidFill>
                  <a:srgbClr val="231F20"/>
                </a:solidFill>
                <a:latin typeface="Nunito" pitchFamily="2" charset="0"/>
                <a:cs typeface="Tahoma"/>
              </a:rPr>
              <a:t> </a:t>
            </a:r>
            <a:r>
              <a:rPr sz="1000" spc="-55" dirty="0">
                <a:solidFill>
                  <a:srgbClr val="231F20"/>
                </a:solidFill>
                <a:latin typeface="Nunito" pitchFamily="2" charset="0"/>
                <a:cs typeface="Tahoma"/>
              </a:rPr>
              <a:t>mensen</a:t>
            </a:r>
            <a:r>
              <a:rPr sz="1000" spc="-20" dirty="0">
                <a:solidFill>
                  <a:srgbClr val="231F20"/>
                </a:solidFill>
                <a:latin typeface="Nunito" pitchFamily="2" charset="0"/>
                <a:cs typeface="Tahoma"/>
              </a:rPr>
              <a:t> </a:t>
            </a:r>
            <a:r>
              <a:rPr sz="1000" spc="-40" dirty="0">
                <a:solidFill>
                  <a:srgbClr val="231F20"/>
                </a:solidFill>
                <a:latin typeface="Nunito" pitchFamily="2" charset="0"/>
                <a:cs typeface="Tahoma"/>
              </a:rPr>
              <a:t>met  </a:t>
            </a:r>
            <a:r>
              <a:rPr sz="1000" spc="-65" dirty="0">
                <a:solidFill>
                  <a:srgbClr val="231F20"/>
                </a:solidFill>
                <a:latin typeface="Nunito" pitchFamily="2" charset="0"/>
                <a:cs typeface="Tahoma"/>
              </a:rPr>
              <a:t>een</a:t>
            </a:r>
            <a:r>
              <a:rPr sz="1000" spc="-20" dirty="0">
                <a:solidFill>
                  <a:srgbClr val="231F20"/>
                </a:solidFill>
                <a:latin typeface="Nunito" pitchFamily="2" charset="0"/>
                <a:cs typeface="Tahoma"/>
              </a:rPr>
              <a:t> </a:t>
            </a:r>
            <a:r>
              <a:rPr sz="1000" spc="-50" dirty="0">
                <a:solidFill>
                  <a:srgbClr val="231F20"/>
                </a:solidFill>
                <a:latin typeface="Nunito" pitchFamily="2" charset="0"/>
                <a:cs typeface="Tahoma"/>
              </a:rPr>
              <a:t>zorgbehoefte.</a:t>
            </a:r>
            <a:r>
              <a:rPr sz="1000" spc="-20" dirty="0">
                <a:solidFill>
                  <a:srgbClr val="231F20"/>
                </a:solidFill>
                <a:latin typeface="Nunito" pitchFamily="2" charset="0"/>
                <a:cs typeface="Tahoma"/>
              </a:rPr>
              <a:t> </a:t>
            </a:r>
            <a:r>
              <a:rPr sz="1000" spc="-45" dirty="0">
                <a:solidFill>
                  <a:srgbClr val="231F20"/>
                </a:solidFill>
                <a:latin typeface="Nunito" pitchFamily="2" charset="0"/>
                <a:cs typeface="Tahoma"/>
              </a:rPr>
              <a:t>De</a:t>
            </a:r>
            <a:r>
              <a:rPr sz="1000" spc="-20" dirty="0">
                <a:solidFill>
                  <a:srgbClr val="231F20"/>
                </a:solidFill>
                <a:latin typeface="Nunito" pitchFamily="2" charset="0"/>
                <a:cs typeface="Tahoma"/>
              </a:rPr>
              <a:t> </a:t>
            </a:r>
            <a:r>
              <a:rPr sz="1000" spc="-70" dirty="0">
                <a:solidFill>
                  <a:srgbClr val="231F20"/>
                </a:solidFill>
                <a:latin typeface="Nunito" pitchFamily="2" charset="0"/>
                <a:cs typeface="Tahoma"/>
              </a:rPr>
              <a:t>klant</a:t>
            </a:r>
            <a:r>
              <a:rPr sz="1000" spc="-20" dirty="0">
                <a:solidFill>
                  <a:srgbClr val="231F20"/>
                </a:solidFill>
                <a:latin typeface="Nunito" pitchFamily="2" charset="0"/>
                <a:cs typeface="Tahoma"/>
              </a:rPr>
              <a:t> </a:t>
            </a:r>
            <a:r>
              <a:rPr sz="1000" spc="-45" dirty="0">
                <a:solidFill>
                  <a:srgbClr val="231F20"/>
                </a:solidFill>
                <a:latin typeface="Nunito" pitchFamily="2" charset="0"/>
                <a:cs typeface="Tahoma"/>
              </a:rPr>
              <a:t>is</a:t>
            </a:r>
            <a:r>
              <a:rPr sz="1000" spc="-20" dirty="0">
                <a:solidFill>
                  <a:srgbClr val="231F20"/>
                </a:solidFill>
                <a:latin typeface="Nunito" pitchFamily="2" charset="0"/>
                <a:cs typeface="Tahoma"/>
              </a:rPr>
              <a:t> </a:t>
            </a:r>
            <a:r>
              <a:rPr sz="1000" spc="-65" dirty="0">
                <a:solidFill>
                  <a:srgbClr val="231F20"/>
                </a:solidFill>
                <a:latin typeface="Nunito" pitchFamily="2" charset="0"/>
                <a:cs typeface="Tahoma"/>
              </a:rPr>
              <a:t>altijd</a:t>
            </a:r>
            <a:r>
              <a:rPr sz="1000" spc="-20" dirty="0">
                <a:solidFill>
                  <a:srgbClr val="231F20"/>
                </a:solidFill>
                <a:latin typeface="Nunito" pitchFamily="2" charset="0"/>
                <a:cs typeface="Tahoma"/>
              </a:rPr>
              <a:t> </a:t>
            </a:r>
            <a:r>
              <a:rPr sz="1000" spc="-55" dirty="0" err="1">
                <a:solidFill>
                  <a:srgbClr val="231F20"/>
                </a:solidFill>
                <a:latin typeface="Nunito" pitchFamily="2" charset="0"/>
                <a:cs typeface="Tahoma"/>
              </a:rPr>
              <a:t>thuis</a:t>
            </a:r>
            <a:r>
              <a:rPr sz="1000" spc="-20" dirty="0">
                <a:solidFill>
                  <a:srgbClr val="231F20"/>
                </a:solidFill>
                <a:latin typeface="Nunito" pitchFamily="2" charset="0"/>
                <a:cs typeface="Tahoma"/>
              </a:rPr>
              <a:t> </a:t>
            </a:r>
            <a:r>
              <a:rPr sz="1000" spc="-60" dirty="0" err="1">
                <a:solidFill>
                  <a:srgbClr val="231F20"/>
                </a:solidFill>
                <a:latin typeface="Nunito" pitchFamily="2" charset="0"/>
                <a:cs typeface="Tahoma"/>
              </a:rPr>
              <a:t>als</a:t>
            </a:r>
            <a:r>
              <a:rPr lang="nl-NL" sz="1000" dirty="0">
                <a:latin typeface="Nunito" pitchFamily="2" charset="0"/>
                <a:cs typeface="Tahoma"/>
              </a:rPr>
              <a:t> </a:t>
            </a:r>
            <a:r>
              <a:rPr sz="1000" spc="-85" dirty="0" err="1">
                <a:solidFill>
                  <a:srgbClr val="231F20"/>
                </a:solidFill>
                <a:latin typeface="Nunito" pitchFamily="2" charset="0"/>
                <a:cs typeface="Tahoma"/>
              </a:rPr>
              <a:t>ji</a:t>
            </a:r>
            <a:r>
              <a:rPr sz="1000" spc="-105" dirty="0" err="1">
                <a:solidFill>
                  <a:srgbClr val="231F20"/>
                </a:solidFill>
                <a:latin typeface="Nunito" pitchFamily="2" charset="0"/>
                <a:cs typeface="Tahoma"/>
              </a:rPr>
              <a:t>j</a:t>
            </a:r>
            <a:r>
              <a:rPr sz="1000" spc="-20" dirty="0">
                <a:solidFill>
                  <a:srgbClr val="231F20"/>
                </a:solidFill>
                <a:latin typeface="Nunito" pitchFamily="2" charset="0"/>
                <a:cs typeface="Tahoma"/>
              </a:rPr>
              <a:t> </a:t>
            </a:r>
            <a:r>
              <a:rPr sz="1000" spc="-65" dirty="0">
                <a:solidFill>
                  <a:srgbClr val="231F20"/>
                </a:solidFill>
                <a:latin typeface="Nunito" pitchFamily="2" charset="0"/>
                <a:cs typeface="Tahoma"/>
              </a:rPr>
              <a:t>er</a:t>
            </a:r>
            <a:r>
              <a:rPr sz="1000" spc="-20" dirty="0">
                <a:solidFill>
                  <a:srgbClr val="231F20"/>
                </a:solidFill>
                <a:latin typeface="Nunito" pitchFamily="2" charset="0"/>
                <a:cs typeface="Tahoma"/>
              </a:rPr>
              <a:t> </a:t>
            </a:r>
            <a:r>
              <a:rPr sz="1000" spc="-45" dirty="0">
                <a:solidFill>
                  <a:srgbClr val="231F20"/>
                </a:solidFill>
                <a:latin typeface="Nunito" pitchFamily="2" charset="0"/>
                <a:cs typeface="Tahoma"/>
              </a:rPr>
              <a:t>bent.</a:t>
            </a:r>
            <a:r>
              <a:rPr sz="1000" spc="-20" dirty="0">
                <a:solidFill>
                  <a:srgbClr val="231F20"/>
                </a:solidFill>
                <a:latin typeface="Nunito" pitchFamily="2" charset="0"/>
                <a:cs typeface="Tahoma"/>
              </a:rPr>
              <a:t> </a:t>
            </a:r>
            <a:r>
              <a:rPr sz="1000" spc="-25" dirty="0">
                <a:solidFill>
                  <a:srgbClr val="231F20"/>
                </a:solidFill>
                <a:latin typeface="Nunito" pitchFamily="2" charset="0"/>
                <a:cs typeface="Tahoma"/>
              </a:rPr>
              <a:t>Je</a:t>
            </a:r>
            <a:r>
              <a:rPr sz="1000" spc="-20" dirty="0">
                <a:solidFill>
                  <a:srgbClr val="231F20"/>
                </a:solidFill>
                <a:latin typeface="Nunito" pitchFamily="2" charset="0"/>
                <a:cs typeface="Tahoma"/>
              </a:rPr>
              <a:t> </a:t>
            </a:r>
            <a:r>
              <a:rPr sz="1000" spc="-55" dirty="0">
                <a:solidFill>
                  <a:srgbClr val="231F20"/>
                </a:solidFill>
                <a:latin typeface="Nunito" pitchFamily="2" charset="0"/>
                <a:cs typeface="Tahoma"/>
              </a:rPr>
              <a:t>levert</a:t>
            </a:r>
            <a:r>
              <a:rPr sz="1000" spc="-20" dirty="0">
                <a:solidFill>
                  <a:srgbClr val="231F20"/>
                </a:solidFill>
                <a:latin typeface="Nunito" pitchFamily="2" charset="0"/>
                <a:cs typeface="Tahoma"/>
              </a:rPr>
              <a:t> </a:t>
            </a:r>
            <a:r>
              <a:rPr sz="1000" spc="-50" dirty="0">
                <a:solidFill>
                  <a:srgbClr val="231F20"/>
                </a:solidFill>
                <a:latin typeface="Nunito" pitchFamily="2" charset="0"/>
                <a:cs typeface="Tahoma"/>
              </a:rPr>
              <a:t>zorg</a:t>
            </a:r>
            <a:r>
              <a:rPr sz="1000" spc="-20" dirty="0">
                <a:solidFill>
                  <a:srgbClr val="231F20"/>
                </a:solidFill>
                <a:latin typeface="Nunito" pitchFamily="2" charset="0"/>
                <a:cs typeface="Tahoma"/>
              </a:rPr>
              <a:t> </a:t>
            </a:r>
            <a:r>
              <a:rPr sz="1000" spc="-70" dirty="0">
                <a:solidFill>
                  <a:srgbClr val="231F20"/>
                </a:solidFill>
                <a:latin typeface="Nunito" pitchFamily="2" charset="0"/>
                <a:cs typeface="Tahoma"/>
              </a:rPr>
              <a:t>vanui</a:t>
            </a:r>
            <a:r>
              <a:rPr sz="1000" spc="-40" dirty="0">
                <a:solidFill>
                  <a:srgbClr val="231F20"/>
                </a:solidFill>
                <a:latin typeface="Nunito" pitchFamily="2" charset="0"/>
                <a:cs typeface="Tahoma"/>
              </a:rPr>
              <a:t>t</a:t>
            </a:r>
            <a:r>
              <a:rPr sz="1000" spc="-20" dirty="0">
                <a:solidFill>
                  <a:srgbClr val="231F20"/>
                </a:solidFill>
                <a:latin typeface="Nunito" pitchFamily="2" charset="0"/>
                <a:cs typeface="Tahoma"/>
              </a:rPr>
              <a:t> </a:t>
            </a:r>
            <a:r>
              <a:rPr sz="1000" spc="-70" dirty="0">
                <a:solidFill>
                  <a:srgbClr val="231F20"/>
                </a:solidFill>
                <a:latin typeface="Nunito" pitchFamily="2" charset="0"/>
                <a:cs typeface="Tahoma"/>
              </a:rPr>
              <a:t>klei</a:t>
            </a:r>
            <a:r>
              <a:rPr sz="1000" spc="-65" dirty="0">
                <a:solidFill>
                  <a:srgbClr val="231F20"/>
                </a:solidFill>
                <a:latin typeface="Nunito" pitchFamily="2" charset="0"/>
                <a:cs typeface="Tahoma"/>
              </a:rPr>
              <a:t>ne</a:t>
            </a:r>
            <a:r>
              <a:rPr sz="1000" spc="-20" dirty="0">
                <a:solidFill>
                  <a:srgbClr val="231F20"/>
                </a:solidFill>
                <a:latin typeface="Nunito" pitchFamily="2" charset="0"/>
                <a:cs typeface="Tahoma"/>
              </a:rPr>
              <a:t> </a:t>
            </a:r>
            <a:r>
              <a:rPr sz="1000" spc="-40" dirty="0">
                <a:solidFill>
                  <a:srgbClr val="231F20"/>
                </a:solidFill>
                <a:latin typeface="Nunito" pitchFamily="2" charset="0"/>
                <a:cs typeface="Tahoma"/>
              </a:rPr>
              <a:t>teams.  </a:t>
            </a:r>
            <a:r>
              <a:rPr sz="1000" spc="-55" dirty="0">
                <a:solidFill>
                  <a:srgbClr val="231F20"/>
                </a:solidFill>
                <a:latin typeface="Nunito" pitchFamily="2" charset="0"/>
                <a:cs typeface="Tahoma"/>
              </a:rPr>
              <a:t>Samen</a:t>
            </a:r>
            <a:r>
              <a:rPr sz="1000" spc="-20" dirty="0">
                <a:solidFill>
                  <a:srgbClr val="231F20"/>
                </a:solidFill>
                <a:latin typeface="Nunito" pitchFamily="2" charset="0"/>
                <a:cs typeface="Tahoma"/>
              </a:rPr>
              <a:t> </a:t>
            </a:r>
            <a:r>
              <a:rPr sz="1000" spc="-50" dirty="0">
                <a:solidFill>
                  <a:srgbClr val="231F20"/>
                </a:solidFill>
                <a:latin typeface="Nunito" pitchFamily="2" charset="0"/>
                <a:cs typeface="Tahoma"/>
              </a:rPr>
              <a:t>met</a:t>
            </a:r>
            <a:r>
              <a:rPr sz="1000" spc="-15" dirty="0">
                <a:solidFill>
                  <a:srgbClr val="231F20"/>
                </a:solidFill>
                <a:latin typeface="Nunito" pitchFamily="2" charset="0"/>
                <a:cs typeface="Tahoma"/>
              </a:rPr>
              <a:t> </a:t>
            </a:r>
            <a:r>
              <a:rPr sz="1000" spc="-70" dirty="0">
                <a:solidFill>
                  <a:srgbClr val="231F20"/>
                </a:solidFill>
                <a:latin typeface="Nunito" pitchFamily="2" charset="0"/>
                <a:cs typeface="Tahoma"/>
              </a:rPr>
              <a:t>enkele</a:t>
            </a:r>
            <a:r>
              <a:rPr sz="1000" spc="-20" dirty="0">
                <a:solidFill>
                  <a:srgbClr val="231F20"/>
                </a:solidFill>
                <a:latin typeface="Nunito" pitchFamily="2" charset="0"/>
                <a:cs typeface="Tahoma"/>
              </a:rPr>
              <a:t> </a:t>
            </a:r>
            <a:r>
              <a:rPr sz="1000" spc="-45" dirty="0">
                <a:solidFill>
                  <a:srgbClr val="231F20"/>
                </a:solidFill>
                <a:latin typeface="Nunito" pitchFamily="2" charset="0"/>
                <a:cs typeface="Tahoma"/>
              </a:rPr>
              <a:t>collega’s</a:t>
            </a:r>
            <a:r>
              <a:rPr sz="1000" spc="-15" dirty="0">
                <a:solidFill>
                  <a:srgbClr val="231F20"/>
                </a:solidFill>
                <a:latin typeface="Nunito" pitchFamily="2" charset="0"/>
                <a:cs typeface="Tahoma"/>
              </a:rPr>
              <a:t> </a:t>
            </a:r>
            <a:r>
              <a:rPr sz="1000" spc="-55" dirty="0">
                <a:solidFill>
                  <a:srgbClr val="231F20"/>
                </a:solidFill>
                <a:latin typeface="Nunito" pitchFamily="2" charset="0"/>
                <a:cs typeface="Tahoma"/>
              </a:rPr>
              <a:t>huishoudhulpen</a:t>
            </a:r>
            <a:r>
              <a:rPr sz="1000" spc="-20" dirty="0">
                <a:solidFill>
                  <a:srgbClr val="231F20"/>
                </a:solidFill>
                <a:latin typeface="Nunito" pitchFamily="2" charset="0"/>
                <a:cs typeface="Tahoma"/>
              </a:rPr>
              <a:t> </a:t>
            </a:r>
            <a:r>
              <a:rPr sz="1000" spc="-65" dirty="0">
                <a:solidFill>
                  <a:srgbClr val="231F20"/>
                </a:solidFill>
                <a:latin typeface="Nunito" pitchFamily="2" charset="0"/>
                <a:cs typeface="Tahoma"/>
              </a:rPr>
              <a:t>en </a:t>
            </a:r>
            <a:r>
              <a:rPr sz="1000" spc="-275" dirty="0">
                <a:solidFill>
                  <a:srgbClr val="231F20"/>
                </a:solidFill>
                <a:latin typeface="Nunito" pitchFamily="2" charset="0"/>
                <a:cs typeface="Tahoma"/>
              </a:rPr>
              <a:t> </a:t>
            </a:r>
            <a:r>
              <a:rPr sz="1000" spc="-60" dirty="0">
                <a:solidFill>
                  <a:srgbClr val="231F20"/>
                </a:solidFill>
                <a:latin typeface="Nunito" pitchFamily="2" charset="0"/>
                <a:cs typeface="Tahoma"/>
              </a:rPr>
              <a:t>verzorgende</a:t>
            </a:r>
            <a:r>
              <a:rPr sz="1000" spc="-65" dirty="0">
                <a:solidFill>
                  <a:srgbClr val="231F20"/>
                </a:solidFill>
                <a:latin typeface="Nunito" pitchFamily="2" charset="0"/>
                <a:cs typeface="Tahoma"/>
              </a:rPr>
              <a:t>n</a:t>
            </a:r>
            <a:r>
              <a:rPr sz="1000" spc="-20" dirty="0">
                <a:solidFill>
                  <a:srgbClr val="231F20"/>
                </a:solidFill>
                <a:latin typeface="Nunito" pitchFamily="2" charset="0"/>
                <a:cs typeface="Tahoma"/>
              </a:rPr>
              <a:t> </a:t>
            </a:r>
            <a:r>
              <a:rPr sz="1000" spc="-55" dirty="0">
                <a:solidFill>
                  <a:srgbClr val="231F20"/>
                </a:solidFill>
                <a:latin typeface="Nunito" pitchFamily="2" charset="0"/>
                <a:cs typeface="Tahoma"/>
              </a:rPr>
              <a:t>ben</a:t>
            </a:r>
            <a:r>
              <a:rPr sz="1000" spc="-20" dirty="0">
                <a:solidFill>
                  <a:srgbClr val="231F20"/>
                </a:solidFill>
                <a:latin typeface="Nunito" pitchFamily="2" charset="0"/>
                <a:cs typeface="Tahoma"/>
              </a:rPr>
              <a:t> </a:t>
            </a:r>
            <a:r>
              <a:rPr sz="1000" spc="-70" dirty="0">
                <a:solidFill>
                  <a:srgbClr val="231F20"/>
                </a:solidFill>
                <a:latin typeface="Nunito" pitchFamily="2" charset="0"/>
                <a:cs typeface="Tahoma"/>
              </a:rPr>
              <a:t>j</a:t>
            </a:r>
            <a:r>
              <a:rPr sz="1000" spc="-105" dirty="0">
                <a:solidFill>
                  <a:srgbClr val="231F20"/>
                </a:solidFill>
                <a:latin typeface="Nunito" pitchFamily="2" charset="0"/>
                <a:cs typeface="Tahoma"/>
              </a:rPr>
              <a:t>e</a:t>
            </a:r>
            <a:r>
              <a:rPr sz="1000" spc="-20" dirty="0">
                <a:solidFill>
                  <a:srgbClr val="231F20"/>
                </a:solidFill>
                <a:latin typeface="Nunito" pitchFamily="2" charset="0"/>
                <a:cs typeface="Tahoma"/>
              </a:rPr>
              <a:t> </a:t>
            </a:r>
            <a:r>
              <a:rPr sz="1000" spc="-60" dirty="0">
                <a:solidFill>
                  <a:srgbClr val="231F20"/>
                </a:solidFill>
                <a:latin typeface="Nunito" pitchFamily="2" charset="0"/>
                <a:cs typeface="Tahoma"/>
              </a:rPr>
              <a:t>verantwoordeli</a:t>
            </a:r>
            <a:r>
              <a:rPr sz="1000" spc="-80" dirty="0">
                <a:solidFill>
                  <a:srgbClr val="231F20"/>
                </a:solidFill>
                <a:latin typeface="Nunito" pitchFamily="2" charset="0"/>
                <a:cs typeface="Tahoma"/>
              </a:rPr>
              <a:t>j</a:t>
            </a:r>
            <a:r>
              <a:rPr sz="1000" spc="-125" dirty="0">
                <a:solidFill>
                  <a:srgbClr val="231F20"/>
                </a:solidFill>
                <a:latin typeface="Nunito" pitchFamily="2" charset="0"/>
                <a:cs typeface="Tahoma"/>
              </a:rPr>
              <a:t>k</a:t>
            </a:r>
            <a:r>
              <a:rPr sz="1000" spc="-20" dirty="0">
                <a:solidFill>
                  <a:srgbClr val="231F20"/>
                </a:solidFill>
                <a:latin typeface="Nunito" pitchFamily="2" charset="0"/>
                <a:cs typeface="Tahoma"/>
              </a:rPr>
              <a:t> </a:t>
            </a:r>
            <a:r>
              <a:rPr sz="1000" spc="-55" dirty="0">
                <a:solidFill>
                  <a:srgbClr val="231F20"/>
                </a:solidFill>
                <a:latin typeface="Nunito" pitchFamily="2" charset="0"/>
                <a:cs typeface="Tahoma"/>
              </a:rPr>
              <a:t>voo</a:t>
            </a:r>
            <a:r>
              <a:rPr sz="1000" spc="-40" dirty="0">
                <a:solidFill>
                  <a:srgbClr val="231F20"/>
                </a:solidFill>
                <a:latin typeface="Nunito" pitchFamily="2" charset="0"/>
                <a:cs typeface="Tahoma"/>
              </a:rPr>
              <a:t>r</a:t>
            </a:r>
            <a:r>
              <a:rPr sz="1000" spc="-20" dirty="0">
                <a:solidFill>
                  <a:srgbClr val="231F20"/>
                </a:solidFill>
                <a:latin typeface="Nunito" pitchFamily="2" charset="0"/>
                <a:cs typeface="Tahoma"/>
              </a:rPr>
              <a:t> </a:t>
            </a:r>
            <a:r>
              <a:rPr sz="1000" spc="-40" dirty="0">
                <a:solidFill>
                  <a:srgbClr val="231F20"/>
                </a:solidFill>
                <a:latin typeface="Nunito" pitchFamily="2" charset="0"/>
                <a:cs typeface="Tahoma"/>
              </a:rPr>
              <a:t>de  </a:t>
            </a:r>
            <a:r>
              <a:rPr sz="1000" spc="-70" dirty="0">
                <a:solidFill>
                  <a:srgbClr val="231F20"/>
                </a:solidFill>
                <a:latin typeface="Nunito" pitchFamily="2" charset="0"/>
                <a:cs typeface="Tahoma"/>
              </a:rPr>
              <a:t>klante</a:t>
            </a:r>
            <a:r>
              <a:rPr sz="1000" spc="-75" dirty="0">
                <a:solidFill>
                  <a:srgbClr val="231F20"/>
                </a:solidFill>
                <a:latin typeface="Nunito" pitchFamily="2" charset="0"/>
                <a:cs typeface="Tahoma"/>
              </a:rPr>
              <a:t>n</a:t>
            </a:r>
            <a:r>
              <a:rPr sz="1000" spc="-20" dirty="0">
                <a:solidFill>
                  <a:srgbClr val="231F20"/>
                </a:solidFill>
                <a:latin typeface="Nunito" pitchFamily="2" charset="0"/>
                <a:cs typeface="Tahoma"/>
              </a:rPr>
              <a:t> </a:t>
            </a:r>
            <a:r>
              <a:rPr sz="1000" spc="-60" dirty="0">
                <a:solidFill>
                  <a:srgbClr val="231F20"/>
                </a:solidFill>
                <a:latin typeface="Nunito" pitchFamily="2" charset="0"/>
                <a:cs typeface="Tahoma"/>
              </a:rPr>
              <a:t>in</a:t>
            </a:r>
            <a:r>
              <a:rPr sz="1000" spc="-20" dirty="0">
                <a:solidFill>
                  <a:srgbClr val="231F20"/>
                </a:solidFill>
                <a:latin typeface="Nunito" pitchFamily="2" charset="0"/>
                <a:cs typeface="Tahoma"/>
              </a:rPr>
              <a:t> </a:t>
            </a:r>
            <a:r>
              <a:rPr sz="1000" spc="-65" dirty="0">
                <a:solidFill>
                  <a:srgbClr val="231F20"/>
                </a:solidFill>
                <a:latin typeface="Nunito" pitchFamily="2" charset="0"/>
                <a:cs typeface="Tahoma"/>
              </a:rPr>
              <a:t>jou</a:t>
            </a:r>
            <a:r>
              <a:rPr sz="1000" spc="-95" dirty="0">
                <a:solidFill>
                  <a:srgbClr val="231F20"/>
                </a:solidFill>
                <a:latin typeface="Nunito" pitchFamily="2" charset="0"/>
                <a:cs typeface="Tahoma"/>
              </a:rPr>
              <a:t>w</a:t>
            </a:r>
            <a:r>
              <a:rPr sz="1000" spc="-20" dirty="0">
                <a:solidFill>
                  <a:srgbClr val="231F20"/>
                </a:solidFill>
                <a:latin typeface="Nunito" pitchFamily="2" charset="0"/>
                <a:cs typeface="Tahoma"/>
              </a:rPr>
              <a:t> </a:t>
            </a:r>
            <a:r>
              <a:rPr sz="1000" spc="-50" dirty="0">
                <a:solidFill>
                  <a:srgbClr val="231F20"/>
                </a:solidFill>
                <a:latin typeface="Nunito" pitchFamily="2" charset="0"/>
                <a:cs typeface="Tahoma"/>
              </a:rPr>
              <a:t>regio.</a:t>
            </a:r>
            <a:endParaRPr sz="1000" dirty="0">
              <a:latin typeface="Nunito" pitchFamily="2" charset="0"/>
              <a:cs typeface="Tahoma"/>
            </a:endParaRPr>
          </a:p>
        </p:txBody>
      </p:sp>
      <p:sp>
        <p:nvSpPr>
          <p:cNvPr id="24" name="Pijl-links 23">
            <a:hlinkClick r:id="rId5" action="ppaction://hlinksldjump"/>
          </p:cNvPr>
          <p:cNvSpPr/>
          <p:nvPr/>
        </p:nvSpPr>
        <p:spPr>
          <a:xfrm>
            <a:off x="11480120" y="24374"/>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5" name="Pijl-links 24">
            <a:hlinkClick r:id="rId6" action="ppaction://hlinksldjump"/>
          </p:cNvPr>
          <p:cNvSpPr/>
          <p:nvPr/>
        </p:nvSpPr>
        <p:spPr>
          <a:xfrm flipH="1">
            <a:off x="11489748" y="297027"/>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Nunito" pitchFamily="2" charset="0"/>
            </a:endParaRPr>
          </a:p>
        </p:txBody>
      </p:sp>
      <p:sp>
        <p:nvSpPr>
          <p:cNvPr id="3" name="Tekstvak 2">
            <a:extLst>
              <a:ext uri="{FF2B5EF4-FFF2-40B4-BE49-F238E27FC236}">
                <a16:creationId xmlns:a16="http://schemas.microsoft.com/office/drawing/2014/main" id="{4BF4230B-90A8-5C84-5BBF-FE8FD5CC9ADA}"/>
              </a:ext>
            </a:extLst>
          </p:cNvPr>
          <p:cNvSpPr txBox="1"/>
          <p:nvPr/>
        </p:nvSpPr>
        <p:spPr>
          <a:xfrm>
            <a:off x="312553" y="2574148"/>
            <a:ext cx="6097772" cy="369332"/>
          </a:xfrm>
          <a:prstGeom prst="rect">
            <a:avLst/>
          </a:prstGeom>
          <a:noFill/>
        </p:spPr>
        <p:txBody>
          <a:bodyPr wrap="square">
            <a:spAutoFit/>
          </a:bodyPr>
          <a:lstStyle/>
          <a:p>
            <a:r>
              <a:rPr lang="nl-BE" dirty="0"/>
              <a:t>Getuigenis video</a:t>
            </a:r>
            <a:endParaRPr lang="nl-BE" dirty="0">
              <a:hlinkClick r:id="rId7"/>
            </a:endParaRPr>
          </a:p>
        </p:txBody>
      </p:sp>
      <p:pic>
        <p:nvPicPr>
          <p:cNvPr id="6" name="Onlinemedia 5" title="Slavka maakt trots het verschil als huishoudhulp zorg">
            <a:hlinkClick r:id="" action="ppaction://media"/>
            <a:extLst>
              <a:ext uri="{FF2B5EF4-FFF2-40B4-BE49-F238E27FC236}">
                <a16:creationId xmlns:a16="http://schemas.microsoft.com/office/drawing/2014/main" id="{D77DCF3F-DA93-8C84-7B31-F1283175DB9C}"/>
              </a:ext>
            </a:extLst>
          </p:cNvPr>
          <p:cNvPicPr>
            <a:picLocks noRot="1" noChangeAspect="1"/>
          </p:cNvPicPr>
          <p:nvPr>
            <a:videoFile r:link="rId1"/>
          </p:nvPr>
        </p:nvPicPr>
        <p:blipFill>
          <a:blip r:embed="rId8"/>
          <a:stretch>
            <a:fillRect/>
          </a:stretch>
        </p:blipFill>
        <p:spPr>
          <a:xfrm>
            <a:off x="444500" y="3083442"/>
            <a:ext cx="6088768" cy="3440154"/>
          </a:xfrm>
          <a:prstGeom prst="rect">
            <a:avLst/>
          </a:prstGeom>
        </p:spPr>
      </p:pic>
      <p:sp>
        <p:nvSpPr>
          <p:cNvPr id="5" name="object 4"/>
          <p:cNvSpPr txBox="1"/>
          <p:nvPr/>
        </p:nvSpPr>
        <p:spPr>
          <a:xfrm>
            <a:off x="6607521" y="788854"/>
            <a:ext cx="1593850" cy="259045"/>
          </a:xfrm>
          <a:prstGeom prst="rect">
            <a:avLst/>
          </a:prstGeom>
        </p:spPr>
        <p:txBody>
          <a:bodyPr vert="horz" wrap="square" lIns="0" tIns="12700" rIns="0" bIns="0" rtlCol="0">
            <a:spAutoFit/>
          </a:bodyPr>
          <a:lstStyle/>
          <a:p>
            <a:pPr marL="12700">
              <a:lnSpc>
                <a:spcPct val="100000"/>
              </a:lnSpc>
              <a:spcBef>
                <a:spcPts val="100"/>
              </a:spcBef>
            </a:pPr>
            <a:r>
              <a:rPr sz="1600" b="1" spc="-40" dirty="0">
                <a:solidFill>
                  <a:srgbClr val="1E889F"/>
                </a:solidFill>
                <a:latin typeface="Nunito" pitchFamily="2" charset="0"/>
                <a:cs typeface="Tahoma"/>
              </a:rPr>
              <a:t>Jou</a:t>
            </a:r>
            <a:r>
              <a:rPr sz="1600" b="1" spc="-55" dirty="0">
                <a:solidFill>
                  <a:srgbClr val="1E889F"/>
                </a:solidFill>
                <a:latin typeface="Nunito" pitchFamily="2" charset="0"/>
                <a:cs typeface="Tahoma"/>
              </a:rPr>
              <a:t>w</a:t>
            </a:r>
            <a:r>
              <a:rPr sz="1600" b="1" spc="-15" dirty="0">
                <a:solidFill>
                  <a:srgbClr val="1E889F"/>
                </a:solidFill>
                <a:latin typeface="Nunito" pitchFamily="2" charset="0"/>
                <a:cs typeface="Tahoma"/>
              </a:rPr>
              <a:t> </a:t>
            </a:r>
            <a:r>
              <a:rPr sz="1600" b="1" spc="-70" dirty="0">
                <a:solidFill>
                  <a:srgbClr val="1E889F"/>
                </a:solidFill>
                <a:latin typeface="Nunito" pitchFamily="2" charset="0"/>
                <a:cs typeface="Tahoma"/>
              </a:rPr>
              <a:t>taken</a:t>
            </a:r>
            <a:r>
              <a:rPr sz="1600" b="1" spc="-15" dirty="0">
                <a:solidFill>
                  <a:srgbClr val="1E889F"/>
                </a:solidFill>
                <a:latin typeface="Nunito" pitchFamily="2" charset="0"/>
                <a:cs typeface="Tahoma"/>
              </a:rPr>
              <a:t> </a:t>
            </a:r>
            <a:r>
              <a:rPr sz="1600" b="1" spc="-80" dirty="0">
                <a:solidFill>
                  <a:srgbClr val="1E889F"/>
                </a:solidFill>
                <a:latin typeface="Nunito" pitchFamily="2" charset="0"/>
                <a:cs typeface="Tahoma"/>
              </a:rPr>
              <a:t>zijn:</a:t>
            </a:r>
            <a:endParaRPr sz="1600" dirty="0">
              <a:solidFill>
                <a:srgbClr val="1E889F"/>
              </a:solidFill>
              <a:latin typeface="Nunito" pitchFamily="2" charset="0"/>
              <a:cs typeface="Tahoma"/>
            </a:endParaRPr>
          </a:p>
        </p:txBody>
      </p:sp>
      <p:sp>
        <p:nvSpPr>
          <p:cNvPr id="16" name="object 6"/>
          <p:cNvSpPr txBox="1"/>
          <p:nvPr/>
        </p:nvSpPr>
        <p:spPr>
          <a:xfrm>
            <a:off x="6570366" y="1780671"/>
            <a:ext cx="3984625" cy="515525"/>
          </a:xfrm>
          <a:prstGeom prst="rect">
            <a:avLst/>
          </a:prstGeom>
        </p:spPr>
        <p:txBody>
          <a:bodyPr vert="horz" wrap="square" lIns="0" tIns="27939" rIns="0" bIns="0" rtlCol="0">
            <a:spAutoFit/>
          </a:bodyPr>
          <a:lstStyle/>
          <a:p>
            <a:pPr marL="152400" indent="-140335">
              <a:lnSpc>
                <a:spcPct val="100000"/>
              </a:lnSpc>
              <a:spcBef>
                <a:spcPts val="219"/>
              </a:spcBef>
              <a:buSzPct val="77777"/>
              <a:buChar char="•"/>
              <a:tabLst>
                <a:tab pos="153035" algn="l"/>
              </a:tabLst>
            </a:pPr>
            <a:r>
              <a:rPr sz="1000" spc="35" dirty="0">
                <a:solidFill>
                  <a:srgbClr val="231F20"/>
                </a:solidFill>
                <a:latin typeface="Nunito" pitchFamily="2" charset="0"/>
                <a:cs typeface="Tahoma"/>
              </a:rPr>
              <a:t>Je</a:t>
            </a:r>
            <a:r>
              <a:rPr sz="1000" spc="-45" dirty="0">
                <a:solidFill>
                  <a:srgbClr val="231F20"/>
                </a:solidFill>
                <a:latin typeface="Nunito" pitchFamily="2" charset="0"/>
                <a:cs typeface="Tahoma"/>
              </a:rPr>
              <a:t> </a:t>
            </a:r>
            <a:r>
              <a:rPr sz="1000" spc="15" dirty="0">
                <a:solidFill>
                  <a:srgbClr val="231F20"/>
                </a:solidFill>
                <a:latin typeface="Nunito" pitchFamily="2" charset="0"/>
                <a:cs typeface="Tahoma"/>
              </a:rPr>
              <a:t>poetst</a:t>
            </a:r>
            <a:r>
              <a:rPr sz="1000" spc="-40" dirty="0">
                <a:solidFill>
                  <a:srgbClr val="231F20"/>
                </a:solidFill>
                <a:latin typeface="Nunito" pitchFamily="2" charset="0"/>
                <a:cs typeface="Tahoma"/>
              </a:rPr>
              <a:t> </a:t>
            </a:r>
            <a:r>
              <a:rPr sz="1000" spc="-10" dirty="0">
                <a:solidFill>
                  <a:srgbClr val="231F20"/>
                </a:solidFill>
                <a:latin typeface="Nunito" pitchFamily="2" charset="0"/>
                <a:cs typeface="Tahoma"/>
              </a:rPr>
              <a:t>hun</a:t>
            </a:r>
            <a:r>
              <a:rPr sz="1000" spc="-40" dirty="0">
                <a:solidFill>
                  <a:srgbClr val="231F20"/>
                </a:solidFill>
                <a:latin typeface="Nunito" pitchFamily="2" charset="0"/>
                <a:cs typeface="Tahoma"/>
              </a:rPr>
              <a:t> </a:t>
            </a:r>
            <a:r>
              <a:rPr sz="1000" dirty="0">
                <a:solidFill>
                  <a:srgbClr val="231F20"/>
                </a:solidFill>
                <a:latin typeface="Nunito" pitchFamily="2" charset="0"/>
                <a:cs typeface="Tahoma"/>
              </a:rPr>
              <a:t>woning.</a:t>
            </a:r>
            <a:endParaRPr sz="1000" dirty="0">
              <a:latin typeface="Nunito" pitchFamily="2" charset="0"/>
              <a:cs typeface="Tahoma"/>
            </a:endParaRPr>
          </a:p>
          <a:p>
            <a:pPr marL="152400" indent="-139700">
              <a:lnSpc>
                <a:spcPct val="100000"/>
              </a:lnSpc>
              <a:spcBef>
                <a:spcPts val="120"/>
              </a:spcBef>
              <a:buSzPct val="77777"/>
              <a:buChar char="•"/>
              <a:tabLst>
                <a:tab pos="152400" algn="l"/>
              </a:tabLst>
            </a:pPr>
            <a:r>
              <a:rPr sz="1000" spc="35" dirty="0">
                <a:solidFill>
                  <a:srgbClr val="231F20"/>
                </a:solidFill>
                <a:latin typeface="Nunito" pitchFamily="2" charset="0"/>
                <a:cs typeface="Tahoma"/>
              </a:rPr>
              <a:t>Je</a:t>
            </a:r>
            <a:r>
              <a:rPr sz="1000" spc="-40" dirty="0">
                <a:solidFill>
                  <a:srgbClr val="231F20"/>
                </a:solidFill>
                <a:latin typeface="Nunito" pitchFamily="2" charset="0"/>
                <a:cs typeface="Tahoma"/>
              </a:rPr>
              <a:t> </a:t>
            </a:r>
            <a:r>
              <a:rPr sz="1000" spc="10" dirty="0" err="1">
                <a:solidFill>
                  <a:srgbClr val="231F20"/>
                </a:solidFill>
                <a:latin typeface="Nunito" pitchFamily="2" charset="0"/>
                <a:cs typeface="Tahoma"/>
              </a:rPr>
              <a:t>doet</a:t>
            </a:r>
            <a:r>
              <a:rPr sz="1000" spc="-35" dirty="0">
                <a:solidFill>
                  <a:srgbClr val="231F20"/>
                </a:solidFill>
                <a:latin typeface="Nunito" pitchFamily="2" charset="0"/>
                <a:cs typeface="Tahoma"/>
              </a:rPr>
              <a:t> </a:t>
            </a:r>
            <a:r>
              <a:rPr lang="nl-BE" sz="1000" spc="-35" dirty="0">
                <a:solidFill>
                  <a:srgbClr val="231F20"/>
                </a:solidFill>
                <a:latin typeface="Nunito" pitchFamily="2" charset="0"/>
                <a:cs typeface="Tahoma"/>
              </a:rPr>
              <a:t>af en toe  </a:t>
            </a:r>
            <a:r>
              <a:rPr sz="1000" spc="15" dirty="0">
                <a:solidFill>
                  <a:srgbClr val="231F20"/>
                </a:solidFill>
                <a:latin typeface="Nunito" pitchFamily="2" charset="0"/>
                <a:cs typeface="Tahoma"/>
              </a:rPr>
              <a:t>de</a:t>
            </a:r>
            <a:r>
              <a:rPr sz="1000" spc="-35" dirty="0">
                <a:solidFill>
                  <a:srgbClr val="231F20"/>
                </a:solidFill>
                <a:latin typeface="Nunito" pitchFamily="2" charset="0"/>
                <a:cs typeface="Tahoma"/>
              </a:rPr>
              <a:t> </a:t>
            </a:r>
            <a:r>
              <a:rPr sz="1000" spc="25" dirty="0">
                <a:solidFill>
                  <a:srgbClr val="231F20"/>
                </a:solidFill>
                <a:latin typeface="Nunito" pitchFamily="2" charset="0"/>
                <a:cs typeface="Tahoma"/>
              </a:rPr>
              <a:t>was</a:t>
            </a:r>
            <a:r>
              <a:rPr sz="1000" spc="-35" dirty="0">
                <a:solidFill>
                  <a:srgbClr val="231F20"/>
                </a:solidFill>
                <a:latin typeface="Nunito" pitchFamily="2" charset="0"/>
                <a:cs typeface="Tahoma"/>
              </a:rPr>
              <a:t> </a:t>
            </a:r>
            <a:r>
              <a:rPr sz="1000" spc="5" dirty="0">
                <a:solidFill>
                  <a:srgbClr val="231F20"/>
                </a:solidFill>
                <a:latin typeface="Nunito" pitchFamily="2" charset="0"/>
                <a:cs typeface="Tahoma"/>
              </a:rPr>
              <a:t>en</a:t>
            </a:r>
            <a:r>
              <a:rPr sz="1000" spc="-35" dirty="0">
                <a:solidFill>
                  <a:srgbClr val="231F20"/>
                </a:solidFill>
                <a:latin typeface="Nunito" pitchFamily="2" charset="0"/>
                <a:cs typeface="Tahoma"/>
              </a:rPr>
              <a:t> </a:t>
            </a:r>
            <a:r>
              <a:rPr sz="1000" spc="-15" dirty="0">
                <a:solidFill>
                  <a:srgbClr val="231F20"/>
                </a:solidFill>
                <a:latin typeface="Nunito" pitchFamily="2" charset="0"/>
                <a:cs typeface="Tahoma"/>
              </a:rPr>
              <a:t>strijk.</a:t>
            </a:r>
            <a:endParaRPr sz="1000" dirty="0">
              <a:latin typeface="Nunito" pitchFamily="2" charset="0"/>
              <a:cs typeface="Tahoma"/>
            </a:endParaRPr>
          </a:p>
          <a:p>
            <a:pPr marL="152400" indent="-139700">
              <a:lnSpc>
                <a:spcPct val="100000"/>
              </a:lnSpc>
              <a:spcBef>
                <a:spcPts val="120"/>
              </a:spcBef>
              <a:buSzPct val="77777"/>
              <a:buChar char="•"/>
              <a:tabLst>
                <a:tab pos="152400" algn="l"/>
              </a:tabLst>
            </a:pPr>
            <a:r>
              <a:rPr sz="1000" spc="35" dirty="0">
                <a:solidFill>
                  <a:srgbClr val="231F20"/>
                </a:solidFill>
                <a:latin typeface="Nunito" pitchFamily="2" charset="0"/>
                <a:cs typeface="Tahoma"/>
              </a:rPr>
              <a:t>Je</a:t>
            </a:r>
            <a:r>
              <a:rPr sz="1000" spc="-40" dirty="0">
                <a:solidFill>
                  <a:srgbClr val="231F20"/>
                </a:solidFill>
                <a:latin typeface="Nunito" pitchFamily="2" charset="0"/>
                <a:cs typeface="Tahoma"/>
              </a:rPr>
              <a:t> </a:t>
            </a:r>
            <a:r>
              <a:rPr sz="1000" spc="5" dirty="0">
                <a:solidFill>
                  <a:srgbClr val="231F20"/>
                </a:solidFill>
                <a:latin typeface="Nunito" pitchFamily="2" charset="0"/>
                <a:cs typeface="Tahoma"/>
              </a:rPr>
              <a:t>hebt</a:t>
            </a:r>
            <a:r>
              <a:rPr sz="1000" spc="-35" dirty="0">
                <a:solidFill>
                  <a:srgbClr val="231F20"/>
                </a:solidFill>
                <a:latin typeface="Nunito" pitchFamily="2" charset="0"/>
                <a:cs typeface="Tahoma"/>
              </a:rPr>
              <a:t> </a:t>
            </a:r>
            <a:r>
              <a:rPr sz="1000" spc="-15" dirty="0">
                <a:solidFill>
                  <a:srgbClr val="231F20"/>
                </a:solidFill>
                <a:latin typeface="Nunito" pitchFamily="2" charset="0"/>
                <a:cs typeface="Tahoma"/>
              </a:rPr>
              <a:t>aandacht</a:t>
            </a:r>
            <a:r>
              <a:rPr sz="1000" spc="-35" dirty="0">
                <a:solidFill>
                  <a:srgbClr val="231F20"/>
                </a:solidFill>
                <a:latin typeface="Nunito" pitchFamily="2" charset="0"/>
                <a:cs typeface="Tahoma"/>
              </a:rPr>
              <a:t> </a:t>
            </a:r>
            <a:r>
              <a:rPr sz="1000" spc="-5" dirty="0">
                <a:solidFill>
                  <a:srgbClr val="231F20"/>
                </a:solidFill>
                <a:latin typeface="Nunito" pitchFamily="2" charset="0"/>
                <a:cs typeface="Tahoma"/>
              </a:rPr>
              <a:t>voor</a:t>
            </a:r>
            <a:r>
              <a:rPr sz="1000" spc="-35" dirty="0">
                <a:solidFill>
                  <a:srgbClr val="231F20"/>
                </a:solidFill>
                <a:latin typeface="Nunito" pitchFamily="2" charset="0"/>
                <a:cs typeface="Tahoma"/>
              </a:rPr>
              <a:t> </a:t>
            </a:r>
            <a:r>
              <a:rPr sz="1000" spc="-15" dirty="0">
                <a:solidFill>
                  <a:srgbClr val="231F20"/>
                </a:solidFill>
                <a:latin typeface="Nunito" pitchFamily="2" charset="0"/>
                <a:cs typeface="Tahoma"/>
              </a:rPr>
              <a:t>je</a:t>
            </a:r>
            <a:r>
              <a:rPr sz="1000" spc="-35" dirty="0">
                <a:solidFill>
                  <a:srgbClr val="231F20"/>
                </a:solidFill>
                <a:latin typeface="Nunito" pitchFamily="2" charset="0"/>
                <a:cs typeface="Tahoma"/>
              </a:rPr>
              <a:t> </a:t>
            </a:r>
            <a:r>
              <a:rPr sz="1000" spc="-10" dirty="0">
                <a:solidFill>
                  <a:srgbClr val="231F20"/>
                </a:solidFill>
                <a:latin typeface="Nunito" pitchFamily="2" charset="0"/>
                <a:cs typeface="Tahoma"/>
              </a:rPr>
              <a:t>klant.</a:t>
            </a:r>
            <a:endParaRPr sz="1000" dirty="0">
              <a:latin typeface="Nunito" pitchFamily="2" charset="0"/>
              <a:cs typeface="Tahoma"/>
            </a:endParaRPr>
          </a:p>
        </p:txBody>
      </p:sp>
    </p:spTree>
    <p:extLst>
      <p:ext uri="{BB962C8B-B14F-4D97-AF65-F5344CB8AC3E}">
        <p14:creationId xmlns:p14="http://schemas.microsoft.com/office/powerpoint/2010/main" val="401420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576645" cy="6858000"/>
          </a:xfrm>
          <a:prstGeom prst="rect">
            <a:avLst/>
          </a:prstGeom>
        </p:spPr>
      </p:pic>
      <p:sp>
        <p:nvSpPr>
          <p:cNvPr id="14" name="object 12"/>
          <p:cNvSpPr/>
          <p:nvPr/>
        </p:nvSpPr>
        <p:spPr>
          <a:xfrm>
            <a:off x="4213686" y="4894998"/>
            <a:ext cx="5983952" cy="1181952"/>
          </a:xfrm>
          <a:custGeom>
            <a:avLst/>
            <a:gdLst/>
            <a:ahLst/>
            <a:cxnLst/>
            <a:rect l="l" t="t" r="r" b="b"/>
            <a:pathLst>
              <a:path w="2970530" h="586740">
                <a:moveTo>
                  <a:pt x="2676754" y="0"/>
                </a:moveTo>
                <a:lnTo>
                  <a:pt x="0" y="0"/>
                </a:lnTo>
                <a:lnTo>
                  <a:pt x="0" y="586486"/>
                </a:lnTo>
                <a:lnTo>
                  <a:pt x="2676754" y="586486"/>
                </a:lnTo>
                <a:lnTo>
                  <a:pt x="2724319" y="582647"/>
                </a:lnTo>
                <a:lnTo>
                  <a:pt x="2769441" y="571535"/>
                </a:lnTo>
                <a:lnTo>
                  <a:pt x="2811515" y="553754"/>
                </a:lnTo>
                <a:lnTo>
                  <a:pt x="2849939" y="529906"/>
                </a:lnTo>
                <a:lnTo>
                  <a:pt x="2884107" y="500595"/>
                </a:lnTo>
                <a:lnTo>
                  <a:pt x="2913418" y="466427"/>
                </a:lnTo>
                <a:lnTo>
                  <a:pt x="2937266" y="428003"/>
                </a:lnTo>
                <a:lnTo>
                  <a:pt x="2955047" y="385929"/>
                </a:lnTo>
                <a:lnTo>
                  <a:pt x="2966159" y="340807"/>
                </a:lnTo>
                <a:lnTo>
                  <a:pt x="2969997" y="293243"/>
                </a:lnTo>
                <a:lnTo>
                  <a:pt x="2966159" y="245678"/>
                </a:lnTo>
                <a:lnTo>
                  <a:pt x="2955047" y="200556"/>
                </a:lnTo>
                <a:lnTo>
                  <a:pt x="2937266" y="158482"/>
                </a:lnTo>
                <a:lnTo>
                  <a:pt x="2913418" y="120058"/>
                </a:lnTo>
                <a:lnTo>
                  <a:pt x="2884107" y="85890"/>
                </a:lnTo>
                <a:lnTo>
                  <a:pt x="2849939" y="56579"/>
                </a:lnTo>
                <a:lnTo>
                  <a:pt x="2811515" y="32731"/>
                </a:lnTo>
                <a:lnTo>
                  <a:pt x="2769441" y="14950"/>
                </a:lnTo>
                <a:lnTo>
                  <a:pt x="2724319" y="3838"/>
                </a:lnTo>
                <a:lnTo>
                  <a:pt x="2676754" y="0"/>
                </a:lnTo>
                <a:close/>
              </a:path>
            </a:pathLst>
          </a:custGeom>
          <a:solidFill>
            <a:srgbClr val="5EB3E4"/>
          </a:solidFill>
        </p:spPr>
        <p:txBody>
          <a:bodyPr wrap="square" lIns="0" tIns="0" rIns="0" bIns="0" rtlCol="0"/>
          <a:lstStyle/>
          <a:p>
            <a:endParaRPr/>
          </a:p>
        </p:txBody>
      </p:sp>
      <p:sp>
        <p:nvSpPr>
          <p:cNvPr id="13" name="object 13"/>
          <p:cNvSpPr txBox="1"/>
          <p:nvPr/>
        </p:nvSpPr>
        <p:spPr>
          <a:xfrm>
            <a:off x="4965287" y="4954365"/>
            <a:ext cx="5452300" cy="1133644"/>
          </a:xfrm>
          <a:prstGeom prst="rect">
            <a:avLst/>
          </a:prstGeom>
        </p:spPr>
        <p:txBody>
          <a:bodyPr vert="horz" wrap="square" lIns="0" tIns="12700" rIns="0" bIns="0" rtlCol="0">
            <a:spAutoFit/>
          </a:bodyPr>
          <a:lstStyle/>
          <a:p>
            <a:pPr marL="12700">
              <a:lnSpc>
                <a:spcPct val="100000"/>
              </a:lnSpc>
              <a:spcBef>
                <a:spcPts val="100"/>
              </a:spcBef>
            </a:pPr>
            <a:r>
              <a:rPr sz="2400" spc="40" dirty="0">
                <a:solidFill>
                  <a:schemeClr val="bg1"/>
                </a:solidFill>
                <a:latin typeface="Nunito" pitchFamily="2" charset="0"/>
                <a:cs typeface="Tahoma"/>
              </a:rPr>
              <a:t>Word</a:t>
            </a:r>
            <a:r>
              <a:rPr sz="2400" spc="-90" dirty="0">
                <a:solidFill>
                  <a:schemeClr val="bg1"/>
                </a:solidFill>
                <a:latin typeface="Nunito" pitchFamily="2" charset="0"/>
                <a:cs typeface="Tahoma"/>
              </a:rPr>
              <a:t> </a:t>
            </a:r>
            <a:r>
              <a:rPr sz="2400" spc="15" dirty="0">
                <a:solidFill>
                  <a:schemeClr val="bg1"/>
                </a:solidFill>
                <a:latin typeface="Nunito" pitchFamily="2" charset="0"/>
                <a:cs typeface="Tahoma"/>
              </a:rPr>
              <a:t>een</a:t>
            </a:r>
            <a:r>
              <a:rPr sz="2400" spc="-85" dirty="0">
                <a:solidFill>
                  <a:schemeClr val="bg1"/>
                </a:solidFill>
                <a:latin typeface="Nunito" pitchFamily="2" charset="0"/>
                <a:cs typeface="Tahoma"/>
              </a:rPr>
              <a:t> </a:t>
            </a:r>
            <a:r>
              <a:rPr sz="2400" spc="-20" dirty="0">
                <a:solidFill>
                  <a:schemeClr val="bg1"/>
                </a:solidFill>
                <a:latin typeface="Nunito" pitchFamily="2" charset="0"/>
                <a:cs typeface="Tahoma"/>
              </a:rPr>
              <a:t>#</a:t>
            </a:r>
            <a:r>
              <a:rPr sz="2400" spc="-20" dirty="0" err="1">
                <a:solidFill>
                  <a:schemeClr val="bg1"/>
                </a:solidFill>
                <a:latin typeface="Nunito" pitchFamily="2" charset="0"/>
                <a:cs typeface="Tahoma"/>
              </a:rPr>
              <a:t>verschilmaker</a:t>
            </a:r>
            <a:r>
              <a:rPr lang="nl-BE" sz="2400" dirty="0">
                <a:solidFill>
                  <a:schemeClr val="bg1"/>
                </a:solidFill>
                <a:latin typeface="Nunito" pitchFamily="2" charset="0"/>
                <a:cs typeface="Tahoma"/>
              </a:rPr>
              <a:t> </a:t>
            </a:r>
            <a:r>
              <a:rPr sz="2400" dirty="0" err="1">
                <a:solidFill>
                  <a:schemeClr val="bg1"/>
                </a:solidFill>
                <a:latin typeface="Nunito" pitchFamily="2" charset="0"/>
                <a:cs typeface="Tahoma"/>
              </a:rPr>
              <a:t>al</a:t>
            </a:r>
            <a:r>
              <a:rPr sz="2400" spc="15" dirty="0" err="1">
                <a:solidFill>
                  <a:schemeClr val="bg1"/>
                </a:solidFill>
                <a:latin typeface="Nunito" pitchFamily="2" charset="0"/>
                <a:cs typeface="Tahoma"/>
              </a:rPr>
              <a:t>s</a:t>
            </a:r>
            <a:r>
              <a:rPr sz="2400" spc="-65" dirty="0">
                <a:solidFill>
                  <a:schemeClr val="bg1"/>
                </a:solidFill>
                <a:latin typeface="Nunito" pitchFamily="2" charset="0"/>
                <a:cs typeface="Tahoma"/>
              </a:rPr>
              <a:t> </a:t>
            </a:r>
            <a:endParaRPr lang="nl-BE" sz="2400" spc="-65" dirty="0">
              <a:solidFill>
                <a:schemeClr val="bg1"/>
              </a:solidFill>
              <a:latin typeface="Nunito" pitchFamily="2" charset="0"/>
              <a:cs typeface="Tahoma"/>
            </a:endParaRPr>
          </a:p>
          <a:p>
            <a:pPr marL="12700">
              <a:lnSpc>
                <a:spcPct val="100000"/>
              </a:lnSpc>
              <a:spcBef>
                <a:spcPts val="100"/>
              </a:spcBef>
            </a:pPr>
            <a:r>
              <a:rPr lang="nl-BE" sz="2400" b="1" spc="-95" dirty="0">
                <a:solidFill>
                  <a:schemeClr val="bg1"/>
                </a:solidFill>
                <a:latin typeface="Nunito" pitchFamily="2" charset="0"/>
                <a:cs typeface="Tahoma"/>
              </a:rPr>
              <a:t>Coördinator thuiszorg</a:t>
            </a:r>
            <a:br>
              <a:rPr lang="nl-BE" sz="2400" b="1" spc="-95" dirty="0">
                <a:solidFill>
                  <a:schemeClr val="bg1"/>
                </a:solidFill>
                <a:latin typeface="Nunito" pitchFamily="2" charset="0"/>
                <a:cs typeface="Tahoma"/>
              </a:rPr>
            </a:br>
            <a:r>
              <a:rPr sz="2400" spc="-25" dirty="0" err="1">
                <a:solidFill>
                  <a:schemeClr val="bg1"/>
                </a:solidFill>
                <a:latin typeface="Nunito" pitchFamily="2" charset="0"/>
                <a:cs typeface="Tahoma"/>
              </a:rPr>
              <a:t>bi</a:t>
            </a:r>
            <a:r>
              <a:rPr sz="2400" spc="-5" dirty="0" err="1">
                <a:solidFill>
                  <a:schemeClr val="bg1"/>
                </a:solidFill>
                <a:latin typeface="Nunito" pitchFamily="2" charset="0"/>
                <a:cs typeface="Tahoma"/>
              </a:rPr>
              <a:t>j</a:t>
            </a:r>
            <a:r>
              <a:rPr sz="2400" spc="-65" dirty="0">
                <a:solidFill>
                  <a:schemeClr val="bg1"/>
                </a:solidFill>
                <a:latin typeface="Nunito" pitchFamily="2" charset="0"/>
                <a:cs typeface="Tahoma"/>
              </a:rPr>
              <a:t> </a:t>
            </a:r>
            <a:r>
              <a:rPr sz="2400" spc="5" dirty="0">
                <a:solidFill>
                  <a:schemeClr val="bg1"/>
                </a:solidFill>
                <a:latin typeface="Nunito" pitchFamily="2" charset="0"/>
                <a:cs typeface="Tahoma"/>
              </a:rPr>
              <a:t>Familiehulp</a:t>
            </a:r>
            <a:endParaRPr sz="2400" dirty="0">
              <a:solidFill>
                <a:schemeClr val="bg1"/>
              </a:solidFill>
              <a:latin typeface="Nunito" pitchFamily="2" charset="0"/>
              <a:cs typeface="Tahoma"/>
            </a:endParaRPr>
          </a:p>
        </p:txBody>
      </p:sp>
      <p:sp>
        <p:nvSpPr>
          <p:cNvPr id="15" name="Afgeronde rechthoek 14"/>
          <p:cNvSpPr/>
          <p:nvPr/>
        </p:nvSpPr>
        <p:spPr>
          <a:xfrm>
            <a:off x="-1543050" y="4894998"/>
            <a:ext cx="6374987" cy="118195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p>
        </p:txBody>
      </p:sp>
      <p:pic>
        <p:nvPicPr>
          <p:cNvPr id="16" name="Afbeelding 15"/>
          <p:cNvPicPr>
            <a:picLocks noChangeAspect="1"/>
          </p:cNvPicPr>
          <p:nvPr/>
        </p:nvPicPr>
        <p:blipFill rotWithShape="1">
          <a:blip r:embed="rId4"/>
          <a:srcRect l="65220" t="79162" r="5699" b="8238"/>
          <a:stretch/>
        </p:blipFill>
        <p:spPr>
          <a:xfrm>
            <a:off x="551021" y="5053080"/>
            <a:ext cx="3661915" cy="871470"/>
          </a:xfrm>
          <a:prstGeom prst="rect">
            <a:avLst/>
          </a:prstGeom>
        </p:spPr>
      </p:pic>
      <p:sp>
        <p:nvSpPr>
          <p:cNvPr id="11" name="Tekstvak 10"/>
          <p:cNvSpPr txBox="1"/>
          <p:nvPr/>
        </p:nvSpPr>
        <p:spPr>
          <a:xfrm>
            <a:off x="5591831" y="391810"/>
            <a:ext cx="4825756" cy="3139321"/>
          </a:xfrm>
          <a:prstGeom prst="rect">
            <a:avLst/>
          </a:prstGeom>
          <a:noFill/>
        </p:spPr>
        <p:txBody>
          <a:bodyPr wrap="square" lIns="91440" tIns="45720" rIns="91440" bIns="45720" rtlCol="0" anchor="t">
            <a:spAutoFit/>
          </a:bodyPr>
          <a:lstStyle/>
          <a:p>
            <a:pPr algn="ctr"/>
            <a:endParaRPr lang="nl-BE" dirty="0">
              <a:solidFill>
                <a:srgbClr val="000000"/>
              </a:solidFill>
              <a:cs typeface="Calibri"/>
            </a:endParaRPr>
          </a:p>
          <a:p>
            <a:pPr algn="ctr"/>
            <a:r>
              <a:rPr lang="nl-BE" sz="1600" dirty="0">
                <a:solidFill>
                  <a:srgbClr val="000000"/>
                </a:solidFill>
                <a:latin typeface="Nunito" pitchFamily="2" charset="0"/>
                <a:cs typeface="Calibri"/>
              </a:rPr>
              <a:t>"Ik bied op zoveel verschillende vlakken ondersteuning. Zowel aan mijn team verzorgenden als huishoudhulpen. Hebben zij een vraag of loopt het soms niet zo goed. Dan kan ik hen de nodige ondersteuning aanbieden.</a:t>
            </a:r>
          </a:p>
          <a:p>
            <a:pPr algn="ctr"/>
            <a:r>
              <a:rPr lang="nl-BE" sz="1600" dirty="0">
                <a:solidFill>
                  <a:srgbClr val="000000"/>
                </a:solidFill>
                <a:latin typeface="Nunito" pitchFamily="2" charset="0"/>
                <a:cs typeface="Calibri"/>
              </a:rPr>
              <a:t>Het geeft ook heel veel voldoening om op huisbezoek te gaan bij onze klanten. Met dat contact voel je dat je het verschil kan maken.“</a:t>
            </a:r>
          </a:p>
          <a:p>
            <a:pPr algn="ctr"/>
            <a:br>
              <a:rPr lang="nl-BE" sz="1600" dirty="0">
                <a:solidFill>
                  <a:srgbClr val="000000"/>
                </a:solidFill>
                <a:latin typeface="Nunito" pitchFamily="2" charset="0"/>
                <a:cs typeface="Calibri"/>
              </a:rPr>
            </a:br>
            <a:r>
              <a:rPr lang="nl-BE" b="1" dirty="0">
                <a:solidFill>
                  <a:srgbClr val="EB4D96"/>
                </a:solidFill>
                <a:latin typeface="Nunito ExtraBold"/>
                <a:cs typeface="Calibri"/>
              </a:rPr>
              <a:t>Ann – coördinator thuiszorg</a:t>
            </a:r>
            <a:endParaRPr lang="en-US" dirty="0">
              <a:solidFill>
                <a:srgbClr val="EB4D96"/>
              </a:solidFill>
              <a:latin typeface="Nunito ExtraBold"/>
              <a:cs typeface="Calibri"/>
            </a:endParaRPr>
          </a:p>
          <a:p>
            <a:pPr algn="ctr"/>
            <a:endParaRPr lang="nl-BE" dirty="0">
              <a:solidFill>
                <a:srgbClr val="000000"/>
              </a:solidFill>
              <a:cs typeface="Calibri"/>
            </a:endParaRPr>
          </a:p>
        </p:txBody>
      </p:sp>
      <p:sp>
        <p:nvSpPr>
          <p:cNvPr id="19" name="Pijl-links 18">
            <a:hlinkClick r:id="rId5" action="ppaction://hlinksldjump"/>
          </p:cNvPr>
          <p:cNvSpPr/>
          <p:nvPr/>
        </p:nvSpPr>
        <p:spPr>
          <a:xfrm>
            <a:off x="11480120" y="24374"/>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Pijl-links 18">
            <a:hlinkClick r:id="rId6" action="ppaction://hlinksldjump"/>
            <a:extLst>
              <a:ext uri="{FF2B5EF4-FFF2-40B4-BE49-F238E27FC236}">
                <a16:creationId xmlns:a16="http://schemas.microsoft.com/office/drawing/2014/main" id="{79FE9292-F837-4B93-82D4-9D10B4631353}"/>
              </a:ext>
            </a:extLst>
          </p:cNvPr>
          <p:cNvSpPr/>
          <p:nvPr/>
        </p:nvSpPr>
        <p:spPr>
          <a:xfrm flipH="1">
            <a:off x="11489748" y="297027"/>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Nunito" pitchFamily="2" charset="0"/>
            </a:endParaRPr>
          </a:p>
        </p:txBody>
      </p:sp>
    </p:spTree>
    <p:extLst>
      <p:ext uri="{BB962C8B-B14F-4D97-AF65-F5344CB8AC3E}">
        <p14:creationId xmlns:p14="http://schemas.microsoft.com/office/powerpoint/2010/main" val="39290382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a:extLst>
              <a:ext uri="{FF2B5EF4-FFF2-40B4-BE49-F238E27FC236}">
                <a16:creationId xmlns:a16="http://schemas.microsoft.com/office/drawing/2014/main" id="{9C7B3152-7A97-6CC0-DD5D-F27E3F7AADAA}"/>
              </a:ext>
            </a:extLst>
          </p:cNvPr>
          <p:cNvPicPr>
            <a:picLocks noChangeAspect="1"/>
          </p:cNvPicPr>
          <p:nvPr/>
        </p:nvPicPr>
        <p:blipFill>
          <a:blip r:embed="rId4"/>
          <a:stretch>
            <a:fillRect/>
          </a:stretch>
        </p:blipFill>
        <p:spPr>
          <a:xfrm rot="5400000">
            <a:off x="1427347" y="3843538"/>
            <a:ext cx="10286039" cy="2598964"/>
          </a:xfrm>
          <a:prstGeom prst="rect">
            <a:avLst/>
          </a:prstGeom>
        </p:spPr>
      </p:pic>
      <p:sp>
        <p:nvSpPr>
          <p:cNvPr id="21" name="object 2"/>
          <p:cNvSpPr/>
          <p:nvPr/>
        </p:nvSpPr>
        <p:spPr>
          <a:xfrm>
            <a:off x="6410325" y="1"/>
            <a:ext cx="5781675" cy="6858000"/>
          </a:xfrm>
          <a:custGeom>
            <a:avLst/>
            <a:gdLst/>
            <a:ahLst/>
            <a:cxnLst/>
            <a:rect l="l" t="t" r="r" b="b"/>
            <a:pathLst>
              <a:path w="3600450" h="7560309">
                <a:moveTo>
                  <a:pt x="3599992" y="0"/>
                </a:moveTo>
                <a:lnTo>
                  <a:pt x="0" y="0"/>
                </a:lnTo>
                <a:lnTo>
                  <a:pt x="0" y="7559992"/>
                </a:lnTo>
                <a:lnTo>
                  <a:pt x="3599992" y="7559992"/>
                </a:lnTo>
                <a:lnTo>
                  <a:pt x="3599992" y="0"/>
                </a:lnTo>
                <a:close/>
              </a:path>
            </a:pathLst>
          </a:custGeom>
          <a:solidFill>
            <a:srgbClr val="CCEEFA"/>
          </a:solidFill>
        </p:spPr>
        <p:txBody>
          <a:bodyPr wrap="square" lIns="0" tIns="0" rIns="0" bIns="0" rtlCol="0"/>
          <a:lstStyle/>
          <a:p>
            <a:endParaRPr>
              <a:latin typeface="Nunito" pitchFamily="2" charset="0"/>
            </a:endParaRPr>
          </a:p>
        </p:txBody>
      </p:sp>
      <p:sp>
        <p:nvSpPr>
          <p:cNvPr id="4" name="object 3"/>
          <p:cNvSpPr txBox="1"/>
          <p:nvPr/>
        </p:nvSpPr>
        <p:spPr>
          <a:xfrm>
            <a:off x="444499" y="1256605"/>
            <a:ext cx="5432425" cy="832023"/>
          </a:xfrm>
          <a:prstGeom prst="rect">
            <a:avLst/>
          </a:prstGeom>
        </p:spPr>
        <p:txBody>
          <a:bodyPr vert="horz" wrap="square" lIns="0" tIns="7620" rIns="0" bIns="0" rtlCol="0">
            <a:spAutoFit/>
          </a:bodyPr>
          <a:lstStyle/>
          <a:p>
            <a:pPr marL="12700" marR="5080">
              <a:lnSpc>
                <a:spcPct val="102600"/>
              </a:lnSpc>
              <a:spcBef>
                <a:spcPts val="60"/>
              </a:spcBef>
            </a:pPr>
            <a:r>
              <a:rPr lang="nl-BE" sz="1300" b="1" spc="-25" dirty="0">
                <a:solidFill>
                  <a:srgbClr val="5EB3E4"/>
                </a:solidFill>
                <a:latin typeface="Nunito" pitchFamily="2" charset="0"/>
                <a:cs typeface="Tahoma"/>
              </a:rPr>
              <a:t>Als coördinator thuiszorg / zorgpartner breng je de zorg en  ondersteuning van Familiehulp elke dag  mee in de praktijk. Samen met jouw  collega’s en de zorgteams  (verzorgenden en huishoudhulpen) sta je  klaar voor onze klanten in jouw regio.</a:t>
            </a:r>
          </a:p>
        </p:txBody>
      </p:sp>
      <p:sp>
        <p:nvSpPr>
          <p:cNvPr id="5" name="object 4"/>
          <p:cNvSpPr txBox="1"/>
          <p:nvPr/>
        </p:nvSpPr>
        <p:spPr>
          <a:xfrm>
            <a:off x="6490989" y="1101937"/>
            <a:ext cx="1593850" cy="197490"/>
          </a:xfrm>
          <a:prstGeom prst="rect">
            <a:avLst/>
          </a:prstGeom>
        </p:spPr>
        <p:txBody>
          <a:bodyPr vert="horz" wrap="square" lIns="0" tIns="12700" rIns="0" bIns="0" rtlCol="0">
            <a:spAutoFit/>
          </a:bodyPr>
          <a:lstStyle/>
          <a:p>
            <a:pPr marL="12700">
              <a:lnSpc>
                <a:spcPct val="100000"/>
              </a:lnSpc>
              <a:spcBef>
                <a:spcPts val="100"/>
              </a:spcBef>
            </a:pPr>
            <a:r>
              <a:rPr sz="1200" b="1" spc="-40" dirty="0">
                <a:solidFill>
                  <a:srgbClr val="1E889F"/>
                </a:solidFill>
                <a:latin typeface="Nunito" pitchFamily="2" charset="0"/>
                <a:cs typeface="Tahoma"/>
              </a:rPr>
              <a:t>Jou</a:t>
            </a:r>
            <a:r>
              <a:rPr sz="1200" b="1" spc="-55" dirty="0">
                <a:solidFill>
                  <a:srgbClr val="1E889F"/>
                </a:solidFill>
                <a:latin typeface="Nunito" pitchFamily="2" charset="0"/>
                <a:cs typeface="Tahoma"/>
              </a:rPr>
              <a:t>w</a:t>
            </a:r>
            <a:r>
              <a:rPr sz="1200" b="1" spc="-15" dirty="0">
                <a:solidFill>
                  <a:srgbClr val="1E889F"/>
                </a:solidFill>
                <a:latin typeface="Nunito" pitchFamily="2" charset="0"/>
                <a:cs typeface="Tahoma"/>
              </a:rPr>
              <a:t> </a:t>
            </a:r>
            <a:r>
              <a:rPr sz="1200" b="1" spc="-70" dirty="0">
                <a:solidFill>
                  <a:srgbClr val="1E889F"/>
                </a:solidFill>
                <a:latin typeface="Nunito" pitchFamily="2" charset="0"/>
                <a:cs typeface="Tahoma"/>
              </a:rPr>
              <a:t>taken</a:t>
            </a:r>
            <a:r>
              <a:rPr sz="1200" b="1" spc="-15" dirty="0">
                <a:solidFill>
                  <a:srgbClr val="1E889F"/>
                </a:solidFill>
                <a:latin typeface="Nunito" pitchFamily="2" charset="0"/>
                <a:cs typeface="Tahoma"/>
              </a:rPr>
              <a:t> </a:t>
            </a:r>
            <a:r>
              <a:rPr sz="1200" b="1" spc="-80" dirty="0">
                <a:solidFill>
                  <a:srgbClr val="1E889F"/>
                </a:solidFill>
                <a:latin typeface="Nunito" pitchFamily="2" charset="0"/>
                <a:cs typeface="Tahoma"/>
              </a:rPr>
              <a:t>zijn:</a:t>
            </a:r>
            <a:endParaRPr sz="1200" dirty="0">
              <a:solidFill>
                <a:srgbClr val="1E889F"/>
              </a:solidFill>
              <a:latin typeface="Nunito" pitchFamily="2" charset="0"/>
              <a:cs typeface="Tahoma"/>
            </a:endParaRPr>
          </a:p>
        </p:txBody>
      </p:sp>
      <p:sp>
        <p:nvSpPr>
          <p:cNvPr id="10" name="object 12"/>
          <p:cNvSpPr/>
          <p:nvPr/>
        </p:nvSpPr>
        <p:spPr>
          <a:xfrm>
            <a:off x="0" y="234544"/>
            <a:ext cx="3345504" cy="660805"/>
          </a:xfrm>
          <a:custGeom>
            <a:avLst/>
            <a:gdLst/>
            <a:ahLst/>
            <a:cxnLst/>
            <a:rect l="l" t="t" r="r" b="b"/>
            <a:pathLst>
              <a:path w="2970530" h="586740">
                <a:moveTo>
                  <a:pt x="2676754" y="0"/>
                </a:moveTo>
                <a:lnTo>
                  <a:pt x="0" y="0"/>
                </a:lnTo>
                <a:lnTo>
                  <a:pt x="0" y="586486"/>
                </a:lnTo>
                <a:lnTo>
                  <a:pt x="2676754" y="586486"/>
                </a:lnTo>
                <a:lnTo>
                  <a:pt x="2724319" y="582647"/>
                </a:lnTo>
                <a:lnTo>
                  <a:pt x="2769441" y="571535"/>
                </a:lnTo>
                <a:lnTo>
                  <a:pt x="2811515" y="553754"/>
                </a:lnTo>
                <a:lnTo>
                  <a:pt x="2849939" y="529906"/>
                </a:lnTo>
                <a:lnTo>
                  <a:pt x="2884107" y="500595"/>
                </a:lnTo>
                <a:lnTo>
                  <a:pt x="2913418" y="466427"/>
                </a:lnTo>
                <a:lnTo>
                  <a:pt x="2937266" y="428003"/>
                </a:lnTo>
                <a:lnTo>
                  <a:pt x="2955047" y="385929"/>
                </a:lnTo>
                <a:lnTo>
                  <a:pt x="2966159" y="340807"/>
                </a:lnTo>
                <a:lnTo>
                  <a:pt x="2969997" y="293243"/>
                </a:lnTo>
                <a:lnTo>
                  <a:pt x="2966159" y="245678"/>
                </a:lnTo>
                <a:lnTo>
                  <a:pt x="2955047" y="200556"/>
                </a:lnTo>
                <a:lnTo>
                  <a:pt x="2937266" y="158482"/>
                </a:lnTo>
                <a:lnTo>
                  <a:pt x="2913418" y="120058"/>
                </a:lnTo>
                <a:lnTo>
                  <a:pt x="2884107" y="85890"/>
                </a:lnTo>
                <a:lnTo>
                  <a:pt x="2849939" y="56579"/>
                </a:lnTo>
                <a:lnTo>
                  <a:pt x="2811515" y="32731"/>
                </a:lnTo>
                <a:lnTo>
                  <a:pt x="2769441" y="14950"/>
                </a:lnTo>
                <a:lnTo>
                  <a:pt x="2724319" y="3838"/>
                </a:lnTo>
                <a:lnTo>
                  <a:pt x="2676754" y="0"/>
                </a:lnTo>
                <a:close/>
              </a:path>
            </a:pathLst>
          </a:custGeom>
          <a:solidFill>
            <a:srgbClr val="5EB3E4"/>
          </a:solidFill>
        </p:spPr>
        <p:txBody>
          <a:bodyPr wrap="square" lIns="0" tIns="0" rIns="0" bIns="0" rtlCol="0"/>
          <a:lstStyle/>
          <a:p>
            <a:endParaRPr>
              <a:latin typeface="Nunito" pitchFamily="2" charset="0"/>
            </a:endParaRPr>
          </a:p>
        </p:txBody>
      </p:sp>
      <p:sp>
        <p:nvSpPr>
          <p:cNvPr id="11" name="object 13"/>
          <p:cNvSpPr txBox="1"/>
          <p:nvPr/>
        </p:nvSpPr>
        <p:spPr>
          <a:xfrm>
            <a:off x="288452" y="346977"/>
            <a:ext cx="2768601" cy="567463"/>
          </a:xfrm>
          <a:prstGeom prst="rect">
            <a:avLst/>
          </a:prstGeom>
        </p:spPr>
        <p:txBody>
          <a:bodyPr vert="horz" wrap="square" lIns="0" tIns="13335" rIns="0" bIns="0" rtlCol="0">
            <a:spAutoFit/>
          </a:bodyPr>
          <a:lstStyle/>
          <a:p>
            <a:pPr marL="12700">
              <a:lnSpc>
                <a:spcPct val="100000"/>
              </a:lnSpc>
              <a:spcBef>
                <a:spcPts val="105"/>
              </a:spcBef>
            </a:pPr>
            <a:r>
              <a:rPr spc="40" dirty="0">
                <a:solidFill>
                  <a:srgbClr val="FFFFFF"/>
                </a:solidFill>
                <a:latin typeface="Nunito" pitchFamily="2" charset="0"/>
                <a:cs typeface="Tahoma"/>
              </a:rPr>
              <a:t>Een</a:t>
            </a:r>
            <a:r>
              <a:rPr spc="-60" dirty="0">
                <a:solidFill>
                  <a:srgbClr val="FFFFFF"/>
                </a:solidFill>
                <a:latin typeface="Nunito" pitchFamily="2" charset="0"/>
                <a:cs typeface="Tahoma"/>
              </a:rPr>
              <a:t> </a:t>
            </a:r>
            <a:r>
              <a:rPr spc="-10" dirty="0">
                <a:solidFill>
                  <a:srgbClr val="FFFFFF"/>
                </a:solidFill>
                <a:latin typeface="Nunito" pitchFamily="2" charset="0"/>
                <a:cs typeface="Tahoma"/>
              </a:rPr>
              <a:t>job</a:t>
            </a:r>
            <a:r>
              <a:rPr spc="-60" dirty="0">
                <a:solidFill>
                  <a:srgbClr val="FFFFFF"/>
                </a:solidFill>
                <a:latin typeface="Nunito" pitchFamily="2" charset="0"/>
                <a:cs typeface="Tahoma"/>
              </a:rPr>
              <a:t> </a:t>
            </a:r>
            <a:r>
              <a:rPr spc="15" dirty="0" err="1">
                <a:solidFill>
                  <a:srgbClr val="FFFFFF"/>
                </a:solidFill>
                <a:latin typeface="Nunito" pitchFamily="2" charset="0"/>
                <a:cs typeface="Tahoma"/>
              </a:rPr>
              <a:t>als</a:t>
            </a:r>
            <a:r>
              <a:rPr spc="-55" dirty="0">
                <a:solidFill>
                  <a:srgbClr val="FFFFFF"/>
                </a:solidFill>
                <a:latin typeface="Nunito" pitchFamily="2" charset="0"/>
                <a:cs typeface="Tahoma"/>
              </a:rPr>
              <a:t> </a:t>
            </a:r>
            <a:br>
              <a:rPr lang="nl-NL" spc="-55" dirty="0">
                <a:solidFill>
                  <a:srgbClr val="FFFFFF"/>
                </a:solidFill>
                <a:latin typeface="Nunito" pitchFamily="2" charset="0"/>
                <a:cs typeface="Tahoma"/>
              </a:rPr>
            </a:br>
            <a:r>
              <a:rPr lang="nl-BE" spc="-55" dirty="0">
                <a:solidFill>
                  <a:srgbClr val="FFFFFF"/>
                </a:solidFill>
                <a:latin typeface="Nunito" pitchFamily="2" charset="0"/>
                <a:cs typeface="Tahoma"/>
              </a:rPr>
              <a:t>coördinator thuiszorg</a:t>
            </a:r>
            <a:endParaRPr dirty="0">
              <a:latin typeface="Nunito" pitchFamily="2" charset="0"/>
              <a:cs typeface="Tahoma"/>
            </a:endParaRPr>
          </a:p>
        </p:txBody>
      </p:sp>
      <p:sp>
        <p:nvSpPr>
          <p:cNvPr id="16" name="object 6"/>
          <p:cNvSpPr txBox="1"/>
          <p:nvPr/>
        </p:nvSpPr>
        <p:spPr>
          <a:xfrm>
            <a:off x="6471921" y="1319668"/>
            <a:ext cx="5275580" cy="1883143"/>
          </a:xfrm>
          <a:prstGeom prst="rect">
            <a:avLst/>
          </a:prstGeom>
        </p:spPr>
        <p:txBody>
          <a:bodyPr vert="horz" wrap="square" lIns="0" tIns="27939" rIns="0" bIns="0" rtlCol="0">
            <a:spAutoFit/>
          </a:bodyPr>
          <a:lstStyle/>
          <a:p>
            <a:pPr marL="152400" marR="81280" indent="-140335">
              <a:lnSpc>
                <a:spcPct val="111100"/>
              </a:lnSpc>
              <a:spcBef>
                <a:spcPts val="100"/>
              </a:spcBef>
              <a:buSzPct val="77777"/>
              <a:buChar char="•"/>
              <a:tabLst>
                <a:tab pos="152400" algn="l"/>
              </a:tabLst>
            </a:pPr>
            <a:r>
              <a:rPr lang="nl-BE" sz="1100" spc="10" dirty="0">
                <a:solidFill>
                  <a:srgbClr val="231F20"/>
                </a:solidFill>
                <a:latin typeface="Tahoma"/>
                <a:cs typeface="Tahoma"/>
              </a:rPr>
              <a:t>Het </a:t>
            </a:r>
            <a:r>
              <a:rPr lang="nl-BE" sz="1100" dirty="0">
                <a:solidFill>
                  <a:srgbClr val="231F20"/>
                </a:solidFill>
                <a:latin typeface="Tahoma"/>
                <a:cs typeface="Tahoma"/>
              </a:rPr>
              <a:t>vaststellen </a:t>
            </a:r>
            <a:r>
              <a:rPr lang="nl-BE" sz="1100" spc="-20" dirty="0">
                <a:solidFill>
                  <a:srgbClr val="231F20"/>
                </a:solidFill>
                <a:latin typeface="Tahoma"/>
                <a:cs typeface="Tahoma"/>
              </a:rPr>
              <a:t>van </a:t>
            </a:r>
            <a:r>
              <a:rPr lang="nl-BE" sz="1100" spc="10" dirty="0">
                <a:solidFill>
                  <a:srgbClr val="231F20"/>
                </a:solidFill>
                <a:latin typeface="Tahoma"/>
                <a:cs typeface="Tahoma"/>
              </a:rPr>
              <a:t>de </a:t>
            </a:r>
            <a:r>
              <a:rPr lang="nl-BE" sz="1100" spc="-10" dirty="0">
                <a:solidFill>
                  <a:srgbClr val="231F20"/>
                </a:solidFill>
                <a:latin typeface="Tahoma"/>
                <a:cs typeface="Tahoma"/>
              </a:rPr>
              <a:t>zorgnoden </a:t>
            </a:r>
            <a:r>
              <a:rPr lang="nl-BE" sz="1100" spc="15" dirty="0">
                <a:solidFill>
                  <a:srgbClr val="231F20"/>
                </a:solidFill>
                <a:latin typeface="Tahoma"/>
                <a:cs typeface="Tahoma"/>
              </a:rPr>
              <a:t>met </a:t>
            </a:r>
            <a:r>
              <a:rPr lang="nl-BE" sz="1100" dirty="0">
                <a:solidFill>
                  <a:srgbClr val="231F20"/>
                </a:solidFill>
                <a:latin typeface="Tahoma"/>
                <a:cs typeface="Tahoma"/>
              </a:rPr>
              <a:t>en </a:t>
            </a:r>
            <a:r>
              <a:rPr lang="nl-BE" sz="1100" spc="-15" dirty="0">
                <a:solidFill>
                  <a:srgbClr val="231F20"/>
                </a:solidFill>
                <a:latin typeface="Tahoma"/>
                <a:cs typeface="Tahoma"/>
              </a:rPr>
              <a:t>voor </a:t>
            </a:r>
            <a:r>
              <a:rPr lang="nl-BE" sz="1100" spc="-5" dirty="0">
                <a:solidFill>
                  <a:srgbClr val="231F20"/>
                </a:solidFill>
                <a:latin typeface="Tahoma"/>
                <a:cs typeface="Tahoma"/>
              </a:rPr>
              <a:t>onze </a:t>
            </a:r>
            <a:r>
              <a:rPr lang="nl-BE" sz="1100" dirty="0">
                <a:solidFill>
                  <a:srgbClr val="231F20"/>
                </a:solidFill>
                <a:latin typeface="Tahoma"/>
                <a:cs typeface="Tahoma"/>
              </a:rPr>
              <a:t> </a:t>
            </a:r>
            <a:r>
              <a:rPr lang="nl-BE" sz="1100" spc="-15" dirty="0">
                <a:solidFill>
                  <a:srgbClr val="231F20"/>
                </a:solidFill>
                <a:latin typeface="Tahoma"/>
                <a:cs typeface="Tahoma"/>
              </a:rPr>
              <a:t>klanten</a:t>
            </a:r>
            <a:r>
              <a:rPr lang="nl-BE" sz="1100" spc="-45" dirty="0">
                <a:solidFill>
                  <a:srgbClr val="231F20"/>
                </a:solidFill>
                <a:latin typeface="Tahoma"/>
                <a:cs typeface="Tahoma"/>
              </a:rPr>
              <a:t> </a:t>
            </a:r>
            <a:r>
              <a:rPr lang="nl-BE" sz="1100" spc="-40" dirty="0">
                <a:solidFill>
                  <a:srgbClr val="231F20"/>
                </a:solidFill>
                <a:latin typeface="Tahoma"/>
                <a:cs typeface="Tahoma"/>
              </a:rPr>
              <a:t>(via</a:t>
            </a:r>
            <a:r>
              <a:rPr lang="nl-BE" sz="1100" spc="-45" dirty="0">
                <a:solidFill>
                  <a:srgbClr val="231F20"/>
                </a:solidFill>
                <a:latin typeface="Tahoma"/>
                <a:cs typeface="Tahoma"/>
              </a:rPr>
              <a:t> </a:t>
            </a:r>
            <a:r>
              <a:rPr lang="nl-BE" sz="1100" spc="-5" dirty="0">
                <a:solidFill>
                  <a:srgbClr val="231F20"/>
                </a:solidFill>
                <a:latin typeface="Tahoma"/>
                <a:cs typeface="Tahoma"/>
              </a:rPr>
              <a:t>huisbezoek,</a:t>
            </a:r>
            <a:r>
              <a:rPr lang="nl-BE" sz="1100" spc="-40" dirty="0">
                <a:solidFill>
                  <a:srgbClr val="231F20"/>
                </a:solidFill>
                <a:latin typeface="Tahoma"/>
                <a:cs typeface="Tahoma"/>
              </a:rPr>
              <a:t> </a:t>
            </a:r>
            <a:r>
              <a:rPr lang="nl-BE" sz="1100" spc="-15" dirty="0">
                <a:solidFill>
                  <a:srgbClr val="231F20"/>
                </a:solidFill>
                <a:latin typeface="Tahoma"/>
                <a:cs typeface="Tahoma"/>
              </a:rPr>
              <a:t>via</a:t>
            </a:r>
            <a:r>
              <a:rPr lang="nl-BE" sz="1100" spc="-45" dirty="0">
                <a:solidFill>
                  <a:srgbClr val="231F20"/>
                </a:solidFill>
                <a:latin typeface="Tahoma"/>
                <a:cs typeface="Tahoma"/>
              </a:rPr>
              <a:t> </a:t>
            </a:r>
            <a:r>
              <a:rPr lang="nl-BE" sz="1100" dirty="0">
                <a:solidFill>
                  <a:srgbClr val="231F20"/>
                </a:solidFill>
                <a:latin typeface="Tahoma"/>
                <a:cs typeface="Tahoma"/>
              </a:rPr>
              <a:t>het</a:t>
            </a:r>
            <a:r>
              <a:rPr lang="nl-BE" sz="1100" spc="-45" dirty="0">
                <a:solidFill>
                  <a:srgbClr val="231F20"/>
                </a:solidFill>
                <a:latin typeface="Tahoma"/>
                <a:cs typeface="Tahoma"/>
              </a:rPr>
              <a:t> </a:t>
            </a:r>
            <a:r>
              <a:rPr lang="nl-BE" sz="1100" dirty="0">
                <a:solidFill>
                  <a:srgbClr val="231F20"/>
                </a:solidFill>
                <a:latin typeface="Tahoma"/>
                <a:cs typeface="Tahoma"/>
              </a:rPr>
              <a:t>afnemen</a:t>
            </a:r>
            <a:r>
              <a:rPr lang="nl-BE" sz="1100" spc="-40" dirty="0">
                <a:solidFill>
                  <a:srgbClr val="231F20"/>
                </a:solidFill>
                <a:latin typeface="Tahoma"/>
                <a:cs typeface="Tahoma"/>
              </a:rPr>
              <a:t> </a:t>
            </a:r>
            <a:r>
              <a:rPr lang="nl-BE" sz="1100" spc="-20" dirty="0">
                <a:solidFill>
                  <a:srgbClr val="231F20"/>
                </a:solidFill>
                <a:latin typeface="Tahoma"/>
                <a:cs typeface="Tahoma"/>
              </a:rPr>
              <a:t>van</a:t>
            </a:r>
            <a:r>
              <a:rPr lang="nl-BE" sz="1100" spc="-45" dirty="0">
                <a:solidFill>
                  <a:srgbClr val="231F20"/>
                </a:solidFill>
                <a:latin typeface="Tahoma"/>
                <a:cs typeface="Tahoma"/>
              </a:rPr>
              <a:t> </a:t>
            </a:r>
            <a:r>
              <a:rPr lang="nl-BE" sz="1100" spc="5" dirty="0">
                <a:solidFill>
                  <a:srgbClr val="231F20"/>
                </a:solidFill>
                <a:latin typeface="Tahoma"/>
                <a:cs typeface="Tahoma"/>
              </a:rPr>
              <a:t>een</a:t>
            </a:r>
            <a:r>
              <a:rPr lang="nl-BE" sz="1100" spc="-45" dirty="0">
                <a:solidFill>
                  <a:srgbClr val="231F20"/>
                </a:solidFill>
                <a:latin typeface="Tahoma"/>
                <a:cs typeface="Tahoma"/>
              </a:rPr>
              <a:t> </a:t>
            </a:r>
            <a:r>
              <a:rPr lang="nl-BE" sz="1100" spc="-10" dirty="0">
                <a:solidFill>
                  <a:srgbClr val="231F20"/>
                </a:solidFill>
                <a:latin typeface="Tahoma"/>
                <a:cs typeface="Tahoma"/>
              </a:rPr>
              <a:t>sociaal </a:t>
            </a:r>
            <a:r>
              <a:rPr lang="nl-BE" sz="1100" spc="-265" dirty="0">
                <a:solidFill>
                  <a:srgbClr val="231F20"/>
                </a:solidFill>
                <a:latin typeface="Tahoma"/>
                <a:cs typeface="Tahoma"/>
              </a:rPr>
              <a:t> </a:t>
            </a:r>
            <a:r>
              <a:rPr lang="nl-BE" sz="1100" spc="-10" dirty="0">
                <a:solidFill>
                  <a:srgbClr val="231F20"/>
                </a:solidFill>
                <a:latin typeface="Tahoma"/>
                <a:cs typeface="Tahoma"/>
              </a:rPr>
              <a:t>onderzoek</a:t>
            </a:r>
            <a:r>
              <a:rPr lang="nl-BE" sz="1100" spc="-40" dirty="0">
                <a:solidFill>
                  <a:srgbClr val="231F20"/>
                </a:solidFill>
                <a:latin typeface="Tahoma"/>
                <a:cs typeface="Tahoma"/>
              </a:rPr>
              <a:t> </a:t>
            </a:r>
            <a:r>
              <a:rPr lang="nl-BE" sz="1100" spc="15" dirty="0">
                <a:solidFill>
                  <a:srgbClr val="231F20"/>
                </a:solidFill>
                <a:latin typeface="Tahoma"/>
                <a:cs typeface="Tahoma"/>
              </a:rPr>
              <a:t>met</a:t>
            </a:r>
            <a:r>
              <a:rPr lang="nl-BE" sz="1100" spc="-40" dirty="0">
                <a:solidFill>
                  <a:srgbClr val="231F20"/>
                </a:solidFill>
                <a:latin typeface="Tahoma"/>
                <a:cs typeface="Tahoma"/>
              </a:rPr>
              <a:t> </a:t>
            </a:r>
            <a:r>
              <a:rPr lang="nl-BE" sz="1100" spc="-5" dirty="0" err="1">
                <a:solidFill>
                  <a:srgbClr val="231F20"/>
                </a:solidFill>
                <a:latin typeface="Tahoma"/>
                <a:cs typeface="Tahoma"/>
              </a:rPr>
              <a:t>BelRAI</a:t>
            </a:r>
            <a:r>
              <a:rPr lang="nl-BE" sz="1100" spc="-5" dirty="0">
                <a:solidFill>
                  <a:srgbClr val="231F20"/>
                </a:solidFill>
                <a:latin typeface="Tahoma"/>
                <a:cs typeface="Tahoma"/>
              </a:rPr>
              <a:t>,</a:t>
            </a:r>
            <a:r>
              <a:rPr lang="nl-BE" sz="1100" spc="-35" dirty="0">
                <a:solidFill>
                  <a:srgbClr val="231F20"/>
                </a:solidFill>
                <a:latin typeface="Tahoma"/>
                <a:cs typeface="Tahoma"/>
              </a:rPr>
              <a:t> </a:t>
            </a:r>
            <a:r>
              <a:rPr lang="nl-BE" sz="1100" spc="-15" dirty="0">
                <a:solidFill>
                  <a:srgbClr val="231F20"/>
                </a:solidFill>
                <a:latin typeface="Tahoma"/>
                <a:cs typeface="Tahoma"/>
              </a:rPr>
              <a:t>via</a:t>
            </a:r>
            <a:r>
              <a:rPr lang="nl-BE" sz="1100" spc="-40" dirty="0">
                <a:solidFill>
                  <a:srgbClr val="231F20"/>
                </a:solidFill>
                <a:latin typeface="Tahoma"/>
                <a:cs typeface="Tahoma"/>
              </a:rPr>
              <a:t> </a:t>
            </a:r>
            <a:r>
              <a:rPr lang="nl-BE" sz="1100" spc="-5" dirty="0">
                <a:solidFill>
                  <a:srgbClr val="231F20"/>
                </a:solidFill>
                <a:latin typeface="Tahoma"/>
                <a:cs typeface="Tahoma"/>
              </a:rPr>
              <a:t>multidisciplinair</a:t>
            </a:r>
            <a:r>
              <a:rPr lang="nl-BE" sz="1100" spc="-35" dirty="0">
                <a:solidFill>
                  <a:srgbClr val="231F20"/>
                </a:solidFill>
                <a:latin typeface="Tahoma"/>
                <a:cs typeface="Tahoma"/>
              </a:rPr>
              <a:t> </a:t>
            </a:r>
            <a:r>
              <a:rPr lang="nl-BE" sz="1100" spc="-25" dirty="0">
                <a:solidFill>
                  <a:srgbClr val="231F20"/>
                </a:solidFill>
                <a:latin typeface="Tahoma"/>
                <a:cs typeface="Tahoma"/>
              </a:rPr>
              <a:t>overleg,...).</a:t>
            </a:r>
            <a:endParaRPr lang="nl-BE" sz="1100" dirty="0">
              <a:latin typeface="Tahoma"/>
              <a:cs typeface="Tahoma"/>
            </a:endParaRPr>
          </a:p>
          <a:p>
            <a:pPr marL="152400" marR="473709" indent="-140335" algn="just">
              <a:lnSpc>
                <a:spcPct val="111100"/>
              </a:lnSpc>
              <a:buSzPct val="77777"/>
              <a:buChar char="•"/>
              <a:tabLst>
                <a:tab pos="152400" algn="l"/>
              </a:tabLst>
            </a:pPr>
            <a:r>
              <a:rPr lang="nl-BE" sz="1100" spc="10" dirty="0">
                <a:solidFill>
                  <a:srgbClr val="231F20"/>
                </a:solidFill>
                <a:latin typeface="Tahoma"/>
                <a:cs typeface="Tahoma"/>
              </a:rPr>
              <a:t>Het</a:t>
            </a:r>
            <a:r>
              <a:rPr lang="nl-BE" sz="1100" spc="-50" dirty="0">
                <a:solidFill>
                  <a:srgbClr val="231F20"/>
                </a:solidFill>
                <a:latin typeface="Tahoma"/>
                <a:cs typeface="Tahoma"/>
              </a:rPr>
              <a:t> </a:t>
            </a:r>
            <a:r>
              <a:rPr lang="nl-BE" sz="1100" spc="-5" dirty="0">
                <a:solidFill>
                  <a:srgbClr val="231F20"/>
                </a:solidFill>
                <a:latin typeface="Tahoma"/>
                <a:cs typeface="Tahoma"/>
              </a:rPr>
              <a:t>uitwerke</a:t>
            </a:r>
            <a:r>
              <a:rPr lang="nl-BE" sz="1100" spc="5" dirty="0">
                <a:solidFill>
                  <a:srgbClr val="231F20"/>
                </a:solidFill>
                <a:latin typeface="Tahoma"/>
                <a:cs typeface="Tahoma"/>
              </a:rPr>
              <a:t>n</a:t>
            </a:r>
            <a:r>
              <a:rPr lang="nl-BE" sz="1100" spc="-45" dirty="0">
                <a:solidFill>
                  <a:srgbClr val="231F20"/>
                </a:solidFill>
                <a:latin typeface="Tahoma"/>
                <a:cs typeface="Tahoma"/>
              </a:rPr>
              <a:t> </a:t>
            </a:r>
            <a:r>
              <a:rPr lang="nl-BE" sz="1100" spc="-15" dirty="0">
                <a:solidFill>
                  <a:srgbClr val="231F20"/>
                </a:solidFill>
                <a:latin typeface="Tahoma"/>
                <a:cs typeface="Tahoma"/>
              </a:rPr>
              <a:t>v</a:t>
            </a:r>
            <a:r>
              <a:rPr lang="nl-BE" sz="1100" spc="-25" dirty="0">
                <a:solidFill>
                  <a:srgbClr val="231F20"/>
                </a:solidFill>
                <a:latin typeface="Tahoma"/>
                <a:cs typeface="Tahoma"/>
              </a:rPr>
              <a:t>a</a:t>
            </a:r>
            <a:r>
              <a:rPr lang="nl-BE" sz="1100" spc="-15" dirty="0">
                <a:solidFill>
                  <a:srgbClr val="231F20"/>
                </a:solidFill>
                <a:latin typeface="Tahoma"/>
                <a:cs typeface="Tahoma"/>
              </a:rPr>
              <a:t>n</a:t>
            </a:r>
            <a:r>
              <a:rPr lang="nl-BE" sz="1100" spc="-45" dirty="0">
                <a:solidFill>
                  <a:srgbClr val="231F20"/>
                </a:solidFill>
                <a:latin typeface="Tahoma"/>
                <a:cs typeface="Tahoma"/>
              </a:rPr>
              <a:t> </a:t>
            </a:r>
            <a:r>
              <a:rPr lang="nl-BE" sz="1100" dirty="0">
                <a:solidFill>
                  <a:srgbClr val="231F20"/>
                </a:solidFill>
                <a:latin typeface="Tahoma"/>
                <a:cs typeface="Tahoma"/>
              </a:rPr>
              <a:t>ee</a:t>
            </a:r>
            <a:r>
              <a:rPr lang="nl-BE" sz="1100" spc="10" dirty="0">
                <a:solidFill>
                  <a:srgbClr val="231F20"/>
                </a:solidFill>
                <a:latin typeface="Tahoma"/>
                <a:cs typeface="Tahoma"/>
              </a:rPr>
              <a:t>n</a:t>
            </a:r>
            <a:r>
              <a:rPr lang="nl-BE" sz="1100" spc="-45" dirty="0">
                <a:solidFill>
                  <a:srgbClr val="231F20"/>
                </a:solidFill>
                <a:latin typeface="Tahoma"/>
                <a:cs typeface="Tahoma"/>
              </a:rPr>
              <a:t> </a:t>
            </a:r>
            <a:r>
              <a:rPr lang="nl-BE" sz="1100" spc="-5" dirty="0">
                <a:solidFill>
                  <a:srgbClr val="231F20"/>
                </a:solidFill>
                <a:latin typeface="Tahoma"/>
                <a:cs typeface="Tahoma"/>
              </a:rPr>
              <a:t>concree</a:t>
            </a:r>
            <a:r>
              <a:rPr lang="nl-BE" sz="1100" dirty="0">
                <a:solidFill>
                  <a:srgbClr val="231F20"/>
                </a:solidFill>
                <a:latin typeface="Tahoma"/>
                <a:cs typeface="Tahoma"/>
              </a:rPr>
              <a:t>t</a:t>
            </a:r>
            <a:r>
              <a:rPr lang="nl-BE" sz="1100" spc="-45" dirty="0">
                <a:solidFill>
                  <a:srgbClr val="231F20"/>
                </a:solidFill>
                <a:latin typeface="Tahoma"/>
                <a:cs typeface="Tahoma"/>
              </a:rPr>
              <a:t> </a:t>
            </a:r>
            <a:r>
              <a:rPr lang="nl-BE" sz="1100" spc="-15" dirty="0">
                <a:solidFill>
                  <a:srgbClr val="231F20"/>
                </a:solidFill>
                <a:latin typeface="Tahoma"/>
                <a:cs typeface="Tahoma"/>
              </a:rPr>
              <a:t>zorgpla</a:t>
            </a:r>
            <a:r>
              <a:rPr lang="nl-BE" sz="1100" spc="-5" dirty="0">
                <a:solidFill>
                  <a:srgbClr val="231F20"/>
                </a:solidFill>
                <a:latin typeface="Tahoma"/>
                <a:cs typeface="Tahoma"/>
              </a:rPr>
              <a:t>n</a:t>
            </a:r>
            <a:r>
              <a:rPr lang="nl-BE" sz="1100" spc="-45" dirty="0">
                <a:solidFill>
                  <a:srgbClr val="231F20"/>
                </a:solidFill>
                <a:latin typeface="Tahoma"/>
                <a:cs typeface="Tahoma"/>
              </a:rPr>
              <a:t> </a:t>
            </a:r>
            <a:r>
              <a:rPr lang="nl-BE" sz="1100" dirty="0">
                <a:solidFill>
                  <a:srgbClr val="231F20"/>
                </a:solidFill>
                <a:latin typeface="Tahoma"/>
                <a:cs typeface="Tahoma"/>
              </a:rPr>
              <a:t>samen  </a:t>
            </a:r>
            <a:r>
              <a:rPr lang="nl-BE" sz="1100" spc="15" dirty="0">
                <a:solidFill>
                  <a:srgbClr val="231F20"/>
                </a:solidFill>
                <a:latin typeface="Tahoma"/>
                <a:cs typeface="Tahoma"/>
              </a:rPr>
              <a:t>met </a:t>
            </a:r>
            <a:r>
              <a:rPr lang="nl-BE" sz="1100" spc="-5" dirty="0">
                <a:solidFill>
                  <a:srgbClr val="231F20"/>
                </a:solidFill>
                <a:latin typeface="Tahoma"/>
                <a:cs typeface="Tahoma"/>
              </a:rPr>
              <a:t>onze </a:t>
            </a:r>
            <a:r>
              <a:rPr lang="nl-BE" sz="1100" spc="-15" dirty="0">
                <a:solidFill>
                  <a:srgbClr val="231F20"/>
                </a:solidFill>
                <a:latin typeface="Tahoma"/>
                <a:cs typeface="Tahoma"/>
              </a:rPr>
              <a:t>klanten, hun </a:t>
            </a:r>
            <a:r>
              <a:rPr lang="nl-BE" sz="1100" spc="-5" dirty="0">
                <a:solidFill>
                  <a:srgbClr val="231F20"/>
                </a:solidFill>
                <a:latin typeface="Tahoma"/>
                <a:cs typeface="Tahoma"/>
              </a:rPr>
              <a:t>mantelzorgers </a:t>
            </a:r>
            <a:r>
              <a:rPr lang="nl-BE" sz="1100" dirty="0">
                <a:solidFill>
                  <a:srgbClr val="231F20"/>
                </a:solidFill>
                <a:latin typeface="Tahoma"/>
                <a:cs typeface="Tahoma"/>
              </a:rPr>
              <a:t>en </a:t>
            </a:r>
            <a:r>
              <a:rPr lang="nl-BE" sz="1100" spc="-10" dirty="0">
                <a:solidFill>
                  <a:srgbClr val="231F20"/>
                </a:solidFill>
                <a:latin typeface="Tahoma"/>
                <a:cs typeface="Tahoma"/>
              </a:rPr>
              <a:t>andere </a:t>
            </a:r>
            <a:r>
              <a:rPr lang="nl-BE" sz="1100" spc="-270" dirty="0">
                <a:solidFill>
                  <a:srgbClr val="231F20"/>
                </a:solidFill>
                <a:latin typeface="Tahoma"/>
                <a:cs typeface="Tahoma"/>
              </a:rPr>
              <a:t> </a:t>
            </a:r>
            <a:r>
              <a:rPr lang="nl-BE" sz="1100" spc="-5" dirty="0">
                <a:solidFill>
                  <a:srgbClr val="231F20"/>
                </a:solidFill>
                <a:latin typeface="Tahoma"/>
                <a:cs typeface="Tahoma"/>
              </a:rPr>
              <a:t>zorgprofessionals.</a:t>
            </a:r>
            <a:endParaRPr lang="nl-BE" sz="1100" dirty="0">
              <a:latin typeface="Tahoma"/>
              <a:cs typeface="Tahoma"/>
            </a:endParaRPr>
          </a:p>
          <a:p>
            <a:pPr marL="152400" marR="151130" indent="-140335">
              <a:lnSpc>
                <a:spcPct val="111100"/>
              </a:lnSpc>
              <a:buSzPct val="77777"/>
              <a:buChar char="•"/>
              <a:tabLst>
                <a:tab pos="152400" algn="l"/>
              </a:tabLst>
            </a:pPr>
            <a:r>
              <a:rPr lang="nl-BE" sz="1100" spc="10" dirty="0">
                <a:solidFill>
                  <a:srgbClr val="231F20"/>
                </a:solidFill>
                <a:latin typeface="Tahoma"/>
                <a:cs typeface="Tahoma"/>
              </a:rPr>
              <a:t>Het </a:t>
            </a:r>
            <a:r>
              <a:rPr lang="nl-BE" sz="1100" spc="-10" dirty="0">
                <a:solidFill>
                  <a:srgbClr val="231F20"/>
                </a:solidFill>
                <a:latin typeface="Tahoma"/>
                <a:cs typeface="Tahoma"/>
              </a:rPr>
              <a:t>coördineren </a:t>
            </a:r>
            <a:r>
              <a:rPr lang="nl-BE" sz="1100" spc="-20" dirty="0">
                <a:solidFill>
                  <a:srgbClr val="231F20"/>
                </a:solidFill>
                <a:latin typeface="Tahoma"/>
                <a:cs typeface="Tahoma"/>
              </a:rPr>
              <a:t>van </a:t>
            </a:r>
            <a:r>
              <a:rPr lang="nl-BE" sz="1100" spc="10" dirty="0">
                <a:solidFill>
                  <a:srgbClr val="231F20"/>
                </a:solidFill>
                <a:latin typeface="Tahoma"/>
                <a:cs typeface="Tahoma"/>
              </a:rPr>
              <a:t>de </a:t>
            </a:r>
            <a:r>
              <a:rPr lang="nl-BE" sz="1100" spc="-10" dirty="0">
                <a:solidFill>
                  <a:srgbClr val="231F20"/>
                </a:solidFill>
                <a:latin typeface="Tahoma"/>
                <a:cs typeface="Tahoma"/>
              </a:rPr>
              <a:t>zorg </a:t>
            </a:r>
            <a:r>
              <a:rPr lang="nl-BE" sz="1100" spc="-15" dirty="0">
                <a:solidFill>
                  <a:srgbClr val="231F20"/>
                </a:solidFill>
                <a:latin typeface="Tahoma"/>
                <a:cs typeface="Tahoma"/>
              </a:rPr>
              <a:t>voor </a:t>
            </a:r>
            <a:r>
              <a:rPr lang="nl-BE" sz="1100" spc="-5" dirty="0">
                <a:solidFill>
                  <a:srgbClr val="231F20"/>
                </a:solidFill>
                <a:latin typeface="Tahoma"/>
                <a:cs typeface="Tahoma"/>
              </a:rPr>
              <a:t>onze </a:t>
            </a:r>
            <a:r>
              <a:rPr lang="nl-BE" sz="1100" spc="-15" dirty="0">
                <a:solidFill>
                  <a:srgbClr val="231F20"/>
                </a:solidFill>
                <a:latin typeface="Tahoma"/>
                <a:cs typeface="Tahoma"/>
              </a:rPr>
              <a:t>klanten </a:t>
            </a:r>
            <a:r>
              <a:rPr lang="nl-BE" sz="1100" spc="-10" dirty="0">
                <a:solidFill>
                  <a:srgbClr val="231F20"/>
                </a:solidFill>
                <a:latin typeface="Tahoma"/>
                <a:cs typeface="Tahoma"/>
              </a:rPr>
              <a:t> </a:t>
            </a:r>
            <a:r>
              <a:rPr lang="nl-BE" sz="1100" spc="-20" dirty="0">
                <a:solidFill>
                  <a:srgbClr val="231F20"/>
                </a:solidFill>
                <a:latin typeface="Tahoma"/>
                <a:cs typeface="Tahoma"/>
              </a:rPr>
              <a:t>(opmaken</a:t>
            </a:r>
            <a:r>
              <a:rPr lang="nl-BE" sz="1100" spc="-40" dirty="0">
                <a:solidFill>
                  <a:srgbClr val="231F20"/>
                </a:solidFill>
                <a:latin typeface="Tahoma"/>
                <a:cs typeface="Tahoma"/>
              </a:rPr>
              <a:t> </a:t>
            </a:r>
            <a:r>
              <a:rPr lang="nl-BE" sz="1100" spc="-10" dirty="0">
                <a:solidFill>
                  <a:srgbClr val="231F20"/>
                </a:solidFill>
                <a:latin typeface="Tahoma"/>
                <a:cs typeface="Tahoma"/>
              </a:rPr>
              <a:t>zorgplanning</a:t>
            </a:r>
            <a:r>
              <a:rPr lang="nl-BE" sz="1100" spc="-40" dirty="0">
                <a:solidFill>
                  <a:srgbClr val="231F20"/>
                </a:solidFill>
                <a:latin typeface="Tahoma"/>
                <a:cs typeface="Tahoma"/>
              </a:rPr>
              <a:t> </a:t>
            </a:r>
            <a:r>
              <a:rPr lang="nl-BE" sz="1100" spc="15" dirty="0">
                <a:solidFill>
                  <a:srgbClr val="231F20"/>
                </a:solidFill>
                <a:latin typeface="Tahoma"/>
                <a:cs typeface="Tahoma"/>
              </a:rPr>
              <a:t>met</a:t>
            </a:r>
            <a:r>
              <a:rPr lang="nl-BE" sz="1100" spc="-35" dirty="0">
                <a:solidFill>
                  <a:srgbClr val="231F20"/>
                </a:solidFill>
                <a:latin typeface="Tahoma"/>
                <a:cs typeface="Tahoma"/>
              </a:rPr>
              <a:t> </a:t>
            </a:r>
            <a:r>
              <a:rPr lang="nl-BE" sz="1100" dirty="0">
                <a:solidFill>
                  <a:srgbClr val="231F20"/>
                </a:solidFill>
                <a:latin typeface="Tahoma"/>
                <a:cs typeface="Tahoma"/>
              </a:rPr>
              <a:t>het</a:t>
            </a:r>
            <a:r>
              <a:rPr lang="nl-BE" sz="1100" spc="-40" dirty="0">
                <a:solidFill>
                  <a:srgbClr val="231F20"/>
                </a:solidFill>
                <a:latin typeface="Tahoma"/>
                <a:cs typeface="Tahoma"/>
              </a:rPr>
              <a:t> </a:t>
            </a:r>
            <a:r>
              <a:rPr lang="nl-BE" sz="1100" spc="-10" dirty="0">
                <a:solidFill>
                  <a:srgbClr val="231F20"/>
                </a:solidFill>
                <a:latin typeface="Tahoma"/>
                <a:cs typeface="Tahoma"/>
              </a:rPr>
              <a:t>zorgteam,</a:t>
            </a:r>
            <a:r>
              <a:rPr lang="nl-BE" sz="1100" spc="-35" dirty="0">
                <a:solidFill>
                  <a:srgbClr val="231F20"/>
                </a:solidFill>
                <a:latin typeface="Tahoma"/>
                <a:cs typeface="Tahoma"/>
              </a:rPr>
              <a:t> </a:t>
            </a:r>
            <a:r>
              <a:rPr lang="nl-BE" sz="1100" spc="-10" dirty="0">
                <a:solidFill>
                  <a:srgbClr val="231F20"/>
                </a:solidFill>
                <a:latin typeface="Tahoma"/>
                <a:cs typeface="Tahoma"/>
              </a:rPr>
              <a:t>organiseren </a:t>
            </a:r>
            <a:r>
              <a:rPr lang="nl-BE" sz="1100" spc="-265" dirty="0">
                <a:solidFill>
                  <a:srgbClr val="231F20"/>
                </a:solidFill>
                <a:latin typeface="Tahoma"/>
                <a:cs typeface="Tahoma"/>
              </a:rPr>
              <a:t> </a:t>
            </a:r>
            <a:r>
              <a:rPr lang="nl-BE" sz="1100" spc="-10" dirty="0">
                <a:solidFill>
                  <a:srgbClr val="231F20"/>
                </a:solidFill>
                <a:latin typeface="Tahoma"/>
                <a:cs typeface="Tahoma"/>
              </a:rPr>
              <a:t>zorgoverleg, </a:t>
            </a:r>
            <a:r>
              <a:rPr lang="nl-BE" sz="1100" spc="-5" dirty="0">
                <a:solidFill>
                  <a:srgbClr val="231F20"/>
                </a:solidFill>
                <a:latin typeface="Tahoma"/>
                <a:cs typeface="Tahoma"/>
              </a:rPr>
              <a:t>in </a:t>
            </a:r>
            <a:r>
              <a:rPr lang="nl-BE" sz="1100" spc="-10" dirty="0">
                <a:solidFill>
                  <a:srgbClr val="231F20"/>
                </a:solidFill>
                <a:latin typeface="Tahoma"/>
                <a:cs typeface="Tahoma"/>
              </a:rPr>
              <a:t>beurtrol </a:t>
            </a:r>
            <a:r>
              <a:rPr lang="nl-BE" sz="1100" spc="10" dirty="0">
                <a:solidFill>
                  <a:srgbClr val="231F20"/>
                </a:solidFill>
                <a:latin typeface="Tahoma"/>
                <a:cs typeface="Tahoma"/>
              </a:rPr>
              <a:t>de </a:t>
            </a:r>
            <a:r>
              <a:rPr lang="nl-BE" sz="1100" dirty="0">
                <a:solidFill>
                  <a:srgbClr val="231F20"/>
                </a:solidFill>
                <a:latin typeface="Tahoma"/>
                <a:cs typeface="Tahoma"/>
              </a:rPr>
              <a:t>telefonische </a:t>
            </a:r>
            <a:r>
              <a:rPr lang="nl-BE" sz="1100" spc="-10" dirty="0">
                <a:solidFill>
                  <a:srgbClr val="231F20"/>
                </a:solidFill>
                <a:latin typeface="Tahoma"/>
                <a:cs typeface="Tahoma"/>
              </a:rPr>
              <a:t>bereikbaarheid </a:t>
            </a:r>
            <a:r>
              <a:rPr lang="nl-BE" sz="1100" spc="-270" dirty="0">
                <a:solidFill>
                  <a:srgbClr val="231F20"/>
                </a:solidFill>
                <a:latin typeface="Tahoma"/>
                <a:cs typeface="Tahoma"/>
              </a:rPr>
              <a:t> </a:t>
            </a:r>
            <a:r>
              <a:rPr lang="nl-BE" sz="1100" spc="-10" dirty="0">
                <a:solidFill>
                  <a:srgbClr val="231F20"/>
                </a:solidFill>
                <a:latin typeface="Tahoma"/>
                <a:cs typeface="Tahoma"/>
              </a:rPr>
              <a:t>verzekeren,</a:t>
            </a:r>
            <a:r>
              <a:rPr lang="nl-BE" sz="1100" spc="-50" dirty="0">
                <a:solidFill>
                  <a:srgbClr val="231F20"/>
                </a:solidFill>
                <a:latin typeface="Tahoma"/>
                <a:cs typeface="Tahoma"/>
              </a:rPr>
              <a:t> </a:t>
            </a:r>
            <a:r>
              <a:rPr lang="nl-BE" sz="1100" spc="-5" dirty="0">
                <a:solidFill>
                  <a:srgbClr val="231F20"/>
                </a:solidFill>
                <a:latin typeface="Tahoma"/>
                <a:cs typeface="Tahoma"/>
              </a:rPr>
              <a:t>faciliteren</a:t>
            </a:r>
            <a:r>
              <a:rPr lang="nl-BE" sz="1100" spc="-50" dirty="0">
                <a:solidFill>
                  <a:srgbClr val="231F20"/>
                </a:solidFill>
                <a:latin typeface="Tahoma"/>
                <a:cs typeface="Tahoma"/>
              </a:rPr>
              <a:t> </a:t>
            </a:r>
            <a:r>
              <a:rPr lang="nl-BE" sz="1100" spc="-20" dirty="0">
                <a:solidFill>
                  <a:srgbClr val="231F20"/>
                </a:solidFill>
                <a:latin typeface="Tahoma"/>
                <a:cs typeface="Tahoma"/>
              </a:rPr>
              <a:t>van</a:t>
            </a:r>
            <a:r>
              <a:rPr lang="nl-BE" sz="1100" spc="-45" dirty="0">
                <a:solidFill>
                  <a:srgbClr val="231F20"/>
                </a:solidFill>
                <a:latin typeface="Tahoma"/>
                <a:cs typeface="Tahoma"/>
              </a:rPr>
              <a:t> </a:t>
            </a:r>
            <a:r>
              <a:rPr lang="nl-BE" sz="1100" dirty="0">
                <a:solidFill>
                  <a:srgbClr val="231F20"/>
                </a:solidFill>
                <a:latin typeface="Tahoma"/>
                <a:cs typeface="Tahoma"/>
              </a:rPr>
              <a:t>complexe</a:t>
            </a:r>
            <a:r>
              <a:rPr lang="nl-BE" sz="1100" spc="-50" dirty="0">
                <a:solidFill>
                  <a:srgbClr val="231F20"/>
                </a:solidFill>
                <a:latin typeface="Tahoma"/>
                <a:cs typeface="Tahoma"/>
              </a:rPr>
              <a:t> </a:t>
            </a:r>
            <a:r>
              <a:rPr lang="nl-BE" sz="1100" spc="-15" dirty="0">
                <a:solidFill>
                  <a:srgbClr val="231F20"/>
                </a:solidFill>
                <a:latin typeface="Tahoma"/>
                <a:cs typeface="Tahoma"/>
              </a:rPr>
              <a:t>zorgsituaties,...)</a:t>
            </a:r>
            <a:endParaRPr lang="nl-BE" sz="1100" dirty="0">
              <a:latin typeface="Tahoma"/>
              <a:cs typeface="Tahoma"/>
            </a:endParaRPr>
          </a:p>
          <a:p>
            <a:pPr marL="151765" indent="-139700">
              <a:lnSpc>
                <a:spcPct val="100000"/>
              </a:lnSpc>
              <a:spcBef>
                <a:spcPts val="120"/>
              </a:spcBef>
              <a:buSzPct val="77777"/>
              <a:buChar char="•"/>
              <a:tabLst>
                <a:tab pos="152400" algn="l"/>
              </a:tabLst>
            </a:pPr>
            <a:r>
              <a:rPr lang="nl-BE" sz="1100" spc="10" dirty="0">
                <a:solidFill>
                  <a:srgbClr val="231F20"/>
                </a:solidFill>
                <a:latin typeface="Tahoma"/>
                <a:cs typeface="Tahoma"/>
              </a:rPr>
              <a:t>Het</a:t>
            </a:r>
            <a:r>
              <a:rPr lang="nl-BE" sz="1100" spc="-55" dirty="0">
                <a:solidFill>
                  <a:srgbClr val="231F20"/>
                </a:solidFill>
                <a:latin typeface="Tahoma"/>
                <a:cs typeface="Tahoma"/>
              </a:rPr>
              <a:t> </a:t>
            </a:r>
            <a:r>
              <a:rPr lang="nl-BE" sz="1100" spc="-10" dirty="0">
                <a:solidFill>
                  <a:srgbClr val="231F20"/>
                </a:solidFill>
                <a:latin typeface="Tahoma"/>
                <a:cs typeface="Tahoma"/>
              </a:rPr>
              <a:t>coachen</a:t>
            </a:r>
            <a:r>
              <a:rPr lang="nl-BE" sz="1100" spc="-45" dirty="0">
                <a:solidFill>
                  <a:srgbClr val="231F20"/>
                </a:solidFill>
                <a:latin typeface="Tahoma"/>
                <a:cs typeface="Tahoma"/>
              </a:rPr>
              <a:t> </a:t>
            </a:r>
            <a:r>
              <a:rPr lang="nl-BE" sz="1100" dirty="0">
                <a:solidFill>
                  <a:srgbClr val="231F20"/>
                </a:solidFill>
                <a:latin typeface="Tahoma"/>
                <a:cs typeface="Tahoma"/>
              </a:rPr>
              <a:t>en</a:t>
            </a:r>
            <a:r>
              <a:rPr lang="nl-BE" sz="1100" spc="-45" dirty="0">
                <a:solidFill>
                  <a:srgbClr val="231F20"/>
                </a:solidFill>
                <a:latin typeface="Tahoma"/>
                <a:cs typeface="Tahoma"/>
              </a:rPr>
              <a:t> </a:t>
            </a:r>
            <a:r>
              <a:rPr lang="nl-BE" sz="1100" spc="-10" dirty="0">
                <a:solidFill>
                  <a:srgbClr val="231F20"/>
                </a:solidFill>
                <a:latin typeface="Tahoma"/>
                <a:cs typeface="Tahoma"/>
              </a:rPr>
              <a:t>aansturen</a:t>
            </a:r>
            <a:r>
              <a:rPr lang="nl-BE" sz="1100" spc="-45" dirty="0">
                <a:solidFill>
                  <a:srgbClr val="231F20"/>
                </a:solidFill>
                <a:latin typeface="Tahoma"/>
                <a:cs typeface="Tahoma"/>
              </a:rPr>
              <a:t> </a:t>
            </a:r>
            <a:r>
              <a:rPr lang="nl-BE" sz="1100" spc="-20" dirty="0">
                <a:solidFill>
                  <a:srgbClr val="231F20"/>
                </a:solidFill>
                <a:latin typeface="Tahoma"/>
                <a:cs typeface="Tahoma"/>
              </a:rPr>
              <a:t>van</a:t>
            </a:r>
            <a:r>
              <a:rPr lang="nl-BE" sz="1100" spc="-45" dirty="0">
                <a:solidFill>
                  <a:srgbClr val="231F20"/>
                </a:solidFill>
                <a:latin typeface="Tahoma"/>
                <a:cs typeface="Tahoma"/>
              </a:rPr>
              <a:t> </a:t>
            </a:r>
            <a:r>
              <a:rPr lang="nl-BE" sz="1100" spc="-5" dirty="0">
                <a:solidFill>
                  <a:srgbClr val="231F20"/>
                </a:solidFill>
                <a:latin typeface="Tahoma"/>
                <a:cs typeface="Tahoma"/>
              </a:rPr>
              <a:t>zorgteam</a:t>
            </a:r>
            <a:r>
              <a:rPr lang="nl-BE" sz="1100" spc="-45" dirty="0">
                <a:solidFill>
                  <a:srgbClr val="231F20"/>
                </a:solidFill>
                <a:latin typeface="Tahoma"/>
                <a:cs typeface="Tahoma"/>
              </a:rPr>
              <a:t> </a:t>
            </a:r>
            <a:r>
              <a:rPr lang="nl-BE" sz="1100" dirty="0">
                <a:solidFill>
                  <a:srgbClr val="231F20"/>
                </a:solidFill>
                <a:latin typeface="Tahoma"/>
                <a:cs typeface="Tahoma"/>
              </a:rPr>
              <a:t>en</a:t>
            </a:r>
            <a:r>
              <a:rPr lang="nl-BE" sz="1100" spc="-45" dirty="0">
                <a:solidFill>
                  <a:srgbClr val="231F20"/>
                </a:solidFill>
                <a:latin typeface="Tahoma"/>
                <a:cs typeface="Tahoma"/>
              </a:rPr>
              <a:t> </a:t>
            </a:r>
            <a:r>
              <a:rPr lang="nl-BE" sz="1100" spc="5" dirty="0">
                <a:solidFill>
                  <a:srgbClr val="231F20"/>
                </a:solidFill>
                <a:latin typeface="Tahoma"/>
                <a:cs typeface="Tahoma"/>
              </a:rPr>
              <a:t>medewerkers</a:t>
            </a:r>
            <a:endParaRPr lang="nl-BE" sz="1100" dirty="0">
              <a:latin typeface="Tahoma"/>
              <a:cs typeface="Tahoma"/>
            </a:endParaRPr>
          </a:p>
          <a:p>
            <a:pPr marL="152400" marR="344170" indent="-140335">
              <a:lnSpc>
                <a:spcPct val="111100"/>
              </a:lnSpc>
              <a:buSzPct val="77777"/>
              <a:buChar char="•"/>
              <a:tabLst>
                <a:tab pos="152400" algn="l"/>
              </a:tabLst>
            </a:pPr>
            <a:r>
              <a:rPr lang="nl-BE" sz="1100" spc="10" dirty="0">
                <a:solidFill>
                  <a:srgbClr val="231F20"/>
                </a:solidFill>
                <a:latin typeface="Tahoma"/>
                <a:cs typeface="Tahoma"/>
              </a:rPr>
              <a:t>Actief</a:t>
            </a:r>
            <a:r>
              <a:rPr lang="nl-BE" sz="1100" spc="-35" dirty="0">
                <a:solidFill>
                  <a:srgbClr val="231F20"/>
                </a:solidFill>
                <a:latin typeface="Tahoma"/>
                <a:cs typeface="Tahoma"/>
              </a:rPr>
              <a:t> </a:t>
            </a:r>
            <a:r>
              <a:rPr lang="nl-BE" sz="1100" dirty="0">
                <a:solidFill>
                  <a:srgbClr val="231F20"/>
                </a:solidFill>
                <a:latin typeface="Tahoma"/>
                <a:cs typeface="Tahoma"/>
              </a:rPr>
              <a:t>samenwerken</a:t>
            </a:r>
            <a:r>
              <a:rPr lang="nl-BE" sz="1100" spc="-35" dirty="0">
                <a:solidFill>
                  <a:srgbClr val="231F20"/>
                </a:solidFill>
                <a:latin typeface="Tahoma"/>
                <a:cs typeface="Tahoma"/>
              </a:rPr>
              <a:t> </a:t>
            </a:r>
            <a:r>
              <a:rPr lang="nl-BE" sz="1100" spc="15" dirty="0">
                <a:solidFill>
                  <a:srgbClr val="231F20"/>
                </a:solidFill>
                <a:latin typeface="Tahoma"/>
                <a:cs typeface="Tahoma"/>
              </a:rPr>
              <a:t>met</a:t>
            </a:r>
            <a:r>
              <a:rPr lang="nl-BE" sz="1100" spc="-30" dirty="0">
                <a:solidFill>
                  <a:srgbClr val="231F20"/>
                </a:solidFill>
                <a:latin typeface="Tahoma"/>
                <a:cs typeface="Tahoma"/>
              </a:rPr>
              <a:t> </a:t>
            </a:r>
            <a:r>
              <a:rPr lang="nl-BE" sz="1100" spc="-10" dirty="0">
                <a:solidFill>
                  <a:srgbClr val="231F20"/>
                </a:solidFill>
                <a:latin typeface="Tahoma"/>
                <a:cs typeface="Tahoma"/>
              </a:rPr>
              <a:t>andere</a:t>
            </a:r>
            <a:r>
              <a:rPr lang="nl-BE" sz="1100" spc="-35" dirty="0">
                <a:solidFill>
                  <a:srgbClr val="231F20"/>
                </a:solidFill>
                <a:latin typeface="Tahoma"/>
                <a:cs typeface="Tahoma"/>
              </a:rPr>
              <a:t> </a:t>
            </a:r>
            <a:r>
              <a:rPr lang="nl-BE" sz="1100" spc="-5" dirty="0">
                <a:solidFill>
                  <a:srgbClr val="231F20"/>
                </a:solidFill>
                <a:latin typeface="Tahoma"/>
                <a:cs typeface="Tahoma"/>
              </a:rPr>
              <a:t>zorgprofessionals </a:t>
            </a:r>
            <a:r>
              <a:rPr lang="nl-BE" sz="1100" spc="-265" dirty="0">
                <a:solidFill>
                  <a:srgbClr val="231F20"/>
                </a:solidFill>
                <a:latin typeface="Tahoma"/>
                <a:cs typeface="Tahoma"/>
              </a:rPr>
              <a:t> </a:t>
            </a:r>
            <a:r>
              <a:rPr lang="nl-BE" sz="1100" spc="-5" dirty="0">
                <a:solidFill>
                  <a:srgbClr val="231F20"/>
                </a:solidFill>
                <a:latin typeface="Tahoma"/>
                <a:cs typeface="Tahoma"/>
              </a:rPr>
              <a:t>binnen</a:t>
            </a:r>
            <a:r>
              <a:rPr lang="nl-BE" sz="1100" spc="-50" dirty="0">
                <a:solidFill>
                  <a:srgbClr val="231F20"/>
                </a:solidFill>
                <a:latin typeface="Tahoma"/>
                <a:cs typeface="Tahoma"/>
              </a:rPr>
              <a:t> </a:t>
            </a:r>
            <a:r>
              <a:rPr lang="nl-BE" sz="1100" spc="10" dirty="0">
                <a:solidFill>
                  <a:srgbClr val="231F20"/>
                </a:solidFill>
                <a:latin typeface="Tahoma"/>
                <a:cs typeface="Tahoma"/>
              </a:rPr>
              <a:t>de</a:t>
            </a:r>
            <a:r>
              <a:rPr lang="nl-BE" sz="1100" spc="-45" dirty="0">
                <a:solidFill>
                  <a:srgbClr val="231F20"/>
                </a:solidFill>
                <a:latin typeface="Tahoma"/>
                <a:cs typeface="Tahoma"/>
              </a:rPr>
              <a:t> </a:t>
            </a:r>
            <a:r>
              <a:rPr lang="nl-BE" sz="1100" spc="-5" dirty="0">
                <a:solidFill>
                  <a:srgbClr val="231F20"/>
                </a:solidFill>
                <a:latin typeface="Tahoma"/>
                <a:cs typeface="Tahoma"/>
              </a:rPr>
              <a:t>eerstelijnszorg.</a:t>
            </a:r>
            <a:endParaRPr lang="nl-BE" sz="1100" dirty="0">
              <a:latin typeface="Tahoma"/>
              <a:cs typeface="Tahoma"/>
            </a:endParaRPr>
          </a:p>
        </p:txBody>
      </p:sp>
      <p:sp>
        <p:nvSpPr>
          <p:cNvPr id="24" name="Pijl-links 23">
            <a:hlinkClick r:id="rId5" action="ppaction://hlinksldjump"/>
          </p:cNvPr>
          <p:cNvSpPr/>
          <p:nvPr/>
        </p:nvSpPr>
        <p:spPr>
          <a:xfrm>
            <a:off x="11480120" y="24374"/>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Pijl-links 18">
            <a:hlinkClick r:id="rId6" action="ppaction://hlinksldjump"/>
            <a:extLst>
              <a:ext uri="{FF2B5EF4-FFF2-40B4-BE49-F238E27FC236}">
                <a16:creationId xmlns:a16="http://schemas.microsoft.com/office/drawing/2014/main" id="{EAE2DB5D-222D-E810-7178-88F3C6DBB185}"/>
              </a:ext>
            </a:extLst>
          </p:cNvPr>
          <p:cNvSpPr/>
          <p:nvPr/>
        </p:nvSpPr>
        <p:spPr>
          <a:xfrm flipH="1">
            <a:off x="11489748" y="297027"/>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Nunito" pitchFamily="2" charset="0"/>
            </a:endParaRPr>
          </a:p>
        </p:txBody>
      </p:sp>
      <p:sp>
        <p:nvSpPr>
          <p:cNvPr id="3" name="Tekstvak 2">
            <a:extLst>
              <a:ext uri="{FF2B5EF4-FFF2-40B4-BE49-F238E27FC236}">
                <a16:creationId xmlns:a16="http://schemas.microsoft.com/office/drawing/2014/main" id="{65B9A400-DDE5-E2EB-04D4-50912577156A}"/>
              </a:ext>
            </a:extLst>
          </p:cNvPr>
          <p:cNvSpPr txBox="1"/>
          <p:nvPr/>
        </p:nvSpPr>
        <p:spPr>
          <a:xfrm>
            <a:off x="471725" y="2619094"/>
            <a:ext cx="6097772" cy="369332"/>
          </a:xfrm>
          <a:prstGeom prst="rect">
            <a:avLst/>
          </a:prstGeom>
          <a:noFill/>
        </p:spPr>
        <p:txBody>
          <a:bodyPr wrap="square">
            <a:spAutoFit/>
          </a:bodyPr>
          <a:lstStyle/>
          <a:p>
            <a:r>
              <a:rPr lang="nl-BE" dirty="0"/>
              <a:t>Getuigenis video</a:t>
            </a:r>
            <a:endParaRPr lang="nl-BE" dirty="0">
              <a:hlinkClick r:id="rId7"/>
            </a:endParaRPr>
          </a:p>
        </p:txBody>
      </p:sp>
      <p:pic>
        <p:nvPicPr>
          <p:cNvPr id="6" name="Onlinemedia 5" title="Jenelyn, #verschilmaker en zorgpartner bij Familiehulp">
            <a:hlinkClick r:id="" action="ppaction://media"/>
            <a:extLst>
              <a:ext uri="{FF2B5EF4-FFF2-40B4-BE49-F238E27FC236}">
                <a16:creationId xmlns:a16="http://schemas.microsoft.com/office/drawing/2014/main" id="{DE193132-769F-28D2-5D26-B3DE38AAD49B}"/>
              </a:ext>
            </a:extLst>
          </p:cNvPr>
          <p:cNvPicPr>
            <a:picLocks noRot="1" noChangeAspect="1"/>
          </p:cNvPicPr>
          <p:nvPr>
            <a:videoFile r:link="rId1"/>
          </p:nvPr>
        </p:nvPicPr>
        <p:blipFill>
          <a:blip r:embed="rId8"/>
          <a:stretch>
            <a:fillRect/>
          </a:stretch>
        </p:blipFill>
        <p:spPr>
          <a:xfrm>
            <a:off x="471725" y="3111060"/>
            <a:ext cx="4799159" cy="3599370"/>
          </a:xfrm>
          <a:prstGeom prst="rect">
            <a:avLst/>
          </a:prstGeom>
        </p:spPr>
      </p:pic>
    </p:spTree>
    <p:extLst>
      <p:ext uri="{BB962C8B-B14F-4D97-AF65-F5344CB8AC3E}">
        <p14:creationId xmlns:p14="http://schemas.microsoft.com/office/powerpoint/2010/main" val="285864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ijzijnfamiliehulp.be/wp-content/uploads/2023/03/karweimedewerk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783734" cy="7165459"/>
          </a:xfrm>
          <a:prstGeom prst="rect">
            <a:avLst/>
          </a:prstGeom>
          <a:noFill/>
          <a:extLst>
            <a:ext uri="{909E8E84-426E-40DD-AFC4-6F175D3DCCD1}">
              <a14:hiddenFill xmlns:a14="http://schemas.microsoft.com/office/drawing/2010/main">
                <a:solidFill>
                  <a:srgbClr val="FFFFFF"/>
                </a:solidFill>
              </a14:hiddenFill>
            </a:ext>
          </a:extLst>
        </p:spPr>
      </p:pic>
      <p:sp>
        <p:nvSpPr>
          <p:cNvPr id="8" name="object 12"/>
          <p:cNvSpPr/>
          <p:nvPr/>
        </p:nvSpPr>
        <p:spPr>
          <a:xfrm>
            <a:off x="4318461" y="4894998"/>
            <a:ext cx="5983952" cy="1181952"/>
          </a:xfrm>
          <a:custGeom>
            <a:avLst/>
            <a:gdLst/>
            <a:ahLst/>
            <a:cxnLst/>
            <a:rect l="l" t="t" r="r" b="b"/>
            <a:pathLst>
              <a:path w="2970530" h="586740">
                <a:moveTo>
                  <a:pt x="2676754" y="0"/>
                </a:moveTo>
                <a:lnTo>
                  <a:pt x="0" y="0"/>
                </a:lnTo>
                <a:lnTo>
                  <a:pt x="0" y="586486"/>
                </a:lnTo>
                <a:lnTo>
                  <a:pt x="2676754" y="586486"/>
                </a:lnTo>
                <a:lnTo>
                  <a:pt x="2724319" y="582647"/>
                </a:lnTo>
                <a:lnTo>
                  <a:pt x="2769441" y="571535"/>
                </a:lnTo>
                <a:lnTo>
                  <a:pt x="2811515" y="553754"/>
                </a:lnTo>
                <a:lnTo>
                  <a:pt x="2849939" y="529906"/>
                </a:lnTo>
                <a:lnTo>
                  <a:pt x="2884107" y="500595"/>
                </a:lnTo>
                <a:lnTo>
                  <a:pt x="2913418" y="466427"/>
                </a:lnTo>
                <a:lnTo>
                  <a:pt x="2937266" y="428003"/>
                </a:lnTo>
                <a:lnTo>
                  <a:pt x="2955047" y="385929"/>
                </a:lnTo>
                <a:lnTo>
                  <a:pt x="2966159" y="340807"/>
                </a:lnTo>
                <a:lnTo>
                  <a:pt x="2969997" y="293243"/>
                </a:lnTo>
                <a:lnTo>
                  <a:pt x="2966159" y="245678"/>
                </a:lnTo>
                <a:lnTo>
                  <a:pt x="2955047" y="200556"/>
                </a:lnTo>
                <a:lnTo>
                  <a:pt x="2937266" y="158482"/>
                </a:lnTo>
                <a:lnTo>
                  <a:pt x="2913418" y="120058"/>
                </a:lnTo>
                <a:lnTo>
                  <a:pt x="2884107" y="85890"/>
                </a:lnTo>
                <a:lnTo>
                  <a:pt x="2849939" y="56579"/>
                </a:lnTo>
                <a:lnTo>
                  <a:pt x="2811515" y="32731"/>
                </a:lnTo>
                <a:lnTo>
                  <a:pt x="2769441" y="14950"/>
                </a:lnTo>
                <a:lnTo>
                  <a:pt x="2724319" y="3838"/>
                </a:lnTo>
                <a:lnTo>
                  <a:pt x="2676754" y="0"/>
                </a:lnTo>
                <a:close/>
              </a:path>
            </a:pathLst>
          </a:custGeom>
          <a:solidFill>
            <a:srgbClr val="5EB3E4"/>
          </a:solidFill>
        </p:spPr>
        <p:txBody>
          <a:bodyPr wrap="square" lIns="0" tIns="0" rIns="0" bIns="0" rtlCol="0"/>
          <a:lstStyle/>
          <a:p>
            <a:endParaRPr/>
          </a:p>
        </p:txBody>
      </p:sp>
      <p:sp>
        <p:nvSpPr>
          <p:cNvPr id="10" name="object 13"/>
          <p:cNvSpPr txBox="1"/>
          <p:nvPr/>
        </p:nvSpPr>
        <p:spPr>
          <a:xfrm>
            <a:off x="5070062" y="5110230"/>
            <a:ext cx="5452300" cy="751488"/>
          </a:xfrm>
          <a:prstGeom prst="rect">
            <a:avLst/>
          </a:prstGeom>
        </p:spPr>
        <p:txBody>
          <a:bodyPr vert="horz" wrap="square" lIns="0" tIns="12700" rIns="0" bIns="0" rtlCol="0">
            <a:spAutoFit/>
          </a:bodyPr>
          <a:lstStyle/>
          <a:p>
            <a:pPr marL="12700">
              <a:lnSpc>
                <a:spcPct val="100000"/>
              </a:lnSpc>
              <a:spcBef>
                <a:spcPts val="100"/>
              </a:spcBef>
            </a:pPr>
            <a:r>
              <a:rPr sz="2400" spc="40" dirty="0">
                <a:solidFill>
                  <a:schemeClr val="bg1"/>
                </a:solidFill>
                <a:latin typeface="Nunito" pitchFamily="2" charset="0"/>
                <a:cs typeface="Tahoma"/>
              </a:rPr>
              <a:t>Word</a:t>
            </a:r>
            <a:r>
              <a:rPr sz="2400" spc="-90" dirty="0">
                <a:solidFill>
                  <a:schemeClr val="bg1"/>
                </a:solidFill>
                <a:latin typeface="Nunito" pitchFamily="2" charset="0"/>
                <a:cs typeface="Tahoma"/>
              </a:rPr>
              <a:t> </a:t>
            </a:r>
            <a:r>
              <a:rPr sz="2400" spc="15" dirty="0">
                <a:solidFill>
                  <a:schemeClr val="bg1"/>
                </a:solidFill>
                <a:latin typeface="Nunito" pitchFamily="2" charset="0"/>
                <a:cs typeface="Tahoma"/>
              </a:rPr>
              <a:t>een</a:t>
            </a:r>
            <a:r>
              <a:rPr sz="2400" spc="-85" dirty="0">
                <a:solidFill>
                  <a:schemeClr val="bg1"/>
                </a:solidFill>
                <a:latin typeface="Nunito" pitchFamily="2" charset="0"/>
                <a:cs typeface="Tahoma"/>
              </a:rPr>
              <a:t> </a:t>
            </a:r>
            <a:r>
              <a:rPr sz="2400" spc="-20" dirty="0">
                <a:solidFill>
                  <a:schemeClr val="bg1"/>
                </a:solidFill>
                <a:latin typeface="Nunito" pitchFamily="2" charset="0"/>
                <a:cs typeface="Tahoma"/>
              </a:rPr>
              <a:t>#</a:t>
            </a:r>
            <a:r>
              <a:rPr sz="2400" spc="-20" dirty="0" err="1">
                <a:solidFill>
                  <a:schemeClr val="bg1"/>
                </a:solidFill>
                <a:latin typeface="Nunito" pitchFamily="2" charset="0"/>
                <a:cs typeface="Tahoma"/>
              </a:rPr>
              <a:t>verschilmaker</a:t>
            </a:r>
            <a:r>
              <a:rPr lang="nl-BE" sz="2400" dirty="0">
                <a:solidFill>
                  <a:schemeClr val="bg1"/>
                </a:solidFill>
                <a:latin typeface="Nunito" pitchFamily="2" charset="0"/>
                <a:cs typeface="Tahoma"/>
              </a:rPr>
              <a:t> </a:t>
            </a:r>
            <a:r>
              <a:rPr sz="2400" dirty="0" err="1">
                <a:solidFill>
                  <a:schemeClr val="bg1"/>
                </a:solidFill>
                <a:latin typeface="Nunito" pitchFamily="2" charset="0"/>
                <a:cs typeface="Tahoma"/>
              </a:rPr>
              <a:t>al</a:t>
            </a:r>
            <a:r>
              <a:rPr sz="2400" spc="15" dirty="0" err="1">
                <a:solidFill>
                  <a:schemeClr val="bg1"/>
                </a:solidFill>
                <a:latin typeface="Nunito" pitchFamily="2" charset="0"/>
                <a:cs typeface="Tahoma"/>
              </a:rPr>
              <a:t>s</a:t>
            </a:r>
            <a:r>
              <a:rPr sz="2400" spc="-65" dirty="0">
                <a:solidFill>
                  <a:schemeClr val="bg1"/>
                </a:solidFill>
                <a:latin typeface="Nunito" pitchFamily="2" charset="0"/>
                <a:cs typeface="Tahoma"/>
              </a:rPr>
              <a:t> </a:t>
            </a:r>
            <a:r>
              <a:rPr lang="nl-BE" sz="2400" b="1" spc="-95" dirty="0">
                <a:solidFill>
                  <a:schemeClr val="bg1"/>
                </a:solidFill>
                <a:latin typeface="Nunito" pitchFamily="2" charset="0"/>
                <a:cs typeface="Tahoma"/>
              </a:rPr>
              <a:t>karweimedewerker</a:t>
            </a:r>
            <a:r>
              <a:rPr sz="2400" b="1" spc="-40" dirty="0">
                <a:solidFill>
                  <a:schemeClr val="bg1"/>
                </a:solidFill>
                <a:latin typeface="Nunito" pitchFamily="2" charset="0"/>
                <a:cs typeface="Tahoma"/>
              </a:rPr>
              <a:t> </a:t>
            </a:r>
            <a:r>
              <a:rPr sz="2400" spc="-25" dirty="0">
                <a:solidFill>
                  <a:schemeClr val="bg1"/>
                </a:solidFill>
                <a:latin typeface="Nunito" pitchFamily="2" charset="0"/>
                <a:cs typeface="Tahoma"/>
              </a:rPr>
              <a:t>bi</a:t>
            </a:r>
            <a:r>
              <a:rPr sz="2400" spc="-5" dirty="0">
                <a:solidFill>
                  <a:schemeClr val="bg1"/>
                </a:solidFill>
                <a:latin typeface="Nunito" pitchFamily="2" charset="0"/>
                <a:cs typeface="Tahoma"/>
              </a:rPr>
              <a:t>j</a:t>
            </a:r>
            <a:r>
              <a:rPr sz="2400" spc="-65" dirty="0">
                <a:solidFill>
                  <a:schemeClr val="bg1"/>
                </a:solidFill>
                <a:latin typeface="Nunito" pitchFamily="2" charset="0"/>
                <a:cs typeface="Tahoma"/>
              </a:rPr>
              <a:t> </a:t>
            </a:r>
            <a:r>
              <a:rPr sz="2400" spc="5" dirty="0">
                <a:solidFill>
                  <a:schemeClr val="bg1"/>
                </a:solidFill>
                <a:latin typeface="Nunito" pitchFamily="2" charset="0"/>
                <a:cs typeface="Tahoma"/>
              </a:rPr>
              <a:t>Familiehulp</a:t>
            </a:r>
            <a:endParaRPr sz="2400" dirty="0">
              <a:solidFill>
                <a:schemeClr val="bg1"/>
              </a:solidFill>
              <a:latin typeface="Nunito" pitchFamily="2" charset="0"/>
              <a:cs typeface="Tahoma"/>
            </a:endParaRPr>
          </a:p>
        </p:txBody>
      </p:sp>
      <p:sp>
        <p:nvSpPr>
          <p:cNvPr id="5" name="Afgeronde rechthoek 4"/>
          <p:cNvSpPr/>
          <p:nvPr/>
        </p:nvSpPr>
        <p:spPr>
          <a:xfrm>
            <a:off x="-1543050" y="4894998"/>
            <a:ext cx="6374987" cy="118195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p>
        </p:txBody>
      </p:sp>
      <p:pic>
        <p:nvPicPr>
          <p:cNvPr id="6" name="Afbeelding 5"/>
          <p:cNvPicPr>
            <a:picLocks noChangeAspect="1"/>
          </p:cNvPicPr>
          <p:nvPr/>
        </p:nvPicPr>
        <p:blipFill rotWithShape="1">
          <a:blip r:embed="rId4"/>
          <a:srcRect l="65220" t="79162" r="5699" b="8238"/>
          <a:stretch/>
        </p:blipFill>
        <p:spPr>
          <a:xfrm>
            <a:off x="551021" y="5053080"/>
            <a:ext cx="3661915" cy="871470"/>
          </a:xfrm>
          <a:prstGeom prst="rect">
            <a:avLst/>
          </a:prstGeom>
        </p:spPr>
      </p:pic>
      <p:sp>
        <p:nvSpPr>
          <p:cNvPr id="12" name="Pijl-links 11">
            <a:hlinkClick r:id="rId5" action="ppaction://hlinksldjump"/>
          </p:cNvPr>
          <p:cNvSpPr/>
          <p:nvPr/>
        </p:nvSpPr>
        <p:spPr>
          <a:xfrm>
            <a:off x="80600" y="6524235"/>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ekstvak 10">
            <a:extLst>
              <a:ext uri="{FF2B5EF4-FFF2-40B4-BE49-F238E27FC236}">
                <a16:creationId xmlns:a16="http://schemas.microsoft.com/office/drawing/2014/main" id="{2D4F48E8-6673-3433-1EF7-2F3BE57659AF}"/>
              </a:ext>
            </a:extLst>
          </p:cNvPr>
          <p:cNvSpPr txBox="1"/>
          <p:nvPr/>
        </p:nvSpPr>
        <p:spPr>
          <a:xfrm>
            <a:off x="5810040" y="863239"/>
            <a:ext cx="4400556" cy="2923877"/>
          </a:xfrm>
          <a:prstGeom prst="rect">
            <a:avLst/>
          </a:prstGeom>
          <a:noFill/>
        </p:spPr>
        <p:txBody>
          <a:bodyPr wrap="square" lIns="91440" tIns="45720" rIns="91440" bIns="45720" rtlCol="0" anchor="t">
            <a:spAutoFit/>
          </a:bodyPr>
          <a:lstStyle/>
          <a:p>
            <a:pPr algn="ctr"/>
            <a:endParaRPr lang="nl-BE" dirty="0">
              <a:solidFill>
                <a:srgbClr val="000000"/>
              </a:solidFill>
              <a:cs typeface="Calibri"/>
            </a:endParaRPr>
          </a:p>
          <a:p>
            <a:pPr algn="ctr"/>
            <a:r>
              <a:rPr lang="nl-BE" sz="1600" dirty="0">
                <a:solidFill>
                  <a:srgbClr val="000000"/>
                </a:solidFill>
                <a:latin typeface="Nunito" pitchFamily="2" charset="0"/>
                <a:cs typeface="Calibri"/>
              </a:rPr>
              <a:t>" Soms lukt het onze klanten niet meer om bijvoorbeeld de muren eens te voorzien van een fris likje verf. Als ik er dan voor kan zorgen dat ze weer in een mooi en verfrist huis kunnen blijven wonen, geeft me dat echt een goed gevoel. En de babbeltjes neem ik er met veel plezier bij!“</a:t>
            </a:r>
          </a:p>
          <a:p>
            <a:pPr algn="ctr"/>
            <a:endParaRPr lang="nl-BE" dirty="0">
              <a:solidFill>
                <a:srgbClr val="000000"/>
              </a:solidFill>
              <a:cs typeface="Calibri"/>
            </a:endParaRPr>
          </a:p>
          <a:p>
            <a:pPr algn="ctr"/>
            <a:r>
              <a:rPr lang="nl-BE" b="1" dirty="0">
                <a:solidFill>
                  <a:srgbClr val="EB4D96"/>
                </a:solidFill>
                <a:latin typeface="Nunito ExtraBold"/>
                <a:cs typeface="Calibri"/>
              </a:rPr>
              <a:t>Gilles - Karweimedewerker</a:t>
            </a:r>
            <a:endParaRPr lang="en-US" dirty="0">
              <a:solidFill>
                <a:srgbClr val="EB4D96"/>
              </a:solidFill>
              <a:latin typeface="Nunito ExtraBold"/>
              <a:cs typeface="Calibri"/>
            </a:endParaRPr>
          </a:p>
          <a:p>
            <a:pPr algn="ctr"/>
            <a:endParaRPr lang="nl-BE" dirty="0">
              <a:solidFill>
                <a:srgbClr val="000000"/>
              </a:solidFill>
              <a:cs typeface="Calibri"/>
            </a:endParaRPr>
          </a:p>
        </p:txBody>
      </p:sp>
      <p:sp>
        <p:nvSpPr>
          <p:cNvPr id="15" name="Pijl-links 14">
            <a:hlinkClick r:id="rId5" action="ppaction://hlinksldjump"/>
          </p:cNvPr>
          <p:cNvSpPr/>
          <p:nvPr/>
        </p:nvSpPr>
        <p:spPr>
          <a:xfrm>
            <a:off x="11480120" y="24374"/>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Pijl-links 18">
            <a:hlinkClick r:id="rId6" action="ppaction://hlinksldjump"/>
            <a:extLst>
              <a:ext uri="{FF2B5EF4-FFF2-40B4-BE49-F238E27FC236}">
                <a16:creationId xmlns:a16="http://schemas.microsoft.com/office/drawing/2014/main" id="{5E95544C-2A86-8EE6-36E1-B48FA518CA93}"/>
              </a:ext>
            </a:extLst>
          </p:cNvPr>
          <p:cNvSpPr/>
          <p:nvPr/>
        </p:nvSpPr>
        <p:spPr>
          <a:xfrm flipH="1">
            <a:off x="11489748" y="297027"/>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Nunito" pitchFamily="2" charset="0"/>
            </a:endParaRPr>
          </a:p>
        </p:txBody>
      </p:sp>
    </p:spTree>
    <p:extLst>
      <p:ext uri="{BB962C8B-B14F-4D97-AF65-F5344CB8AC3E}">
        <p14:creationId xmlns:p14="http://schemas.microsoft.com/office/powerpoint/2010/main" val="18140237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a:extLst>
              <a:ext uri="{FF2B5EF4-FFF2-40B4-BE49-F238E27FC236}">
                <a16:creationId xmlns:a16="http://schemas.microsoft.com/office/drawing/2014/main" id="{9C7B3152-7A97-6CC0-DD5D-F27E3F7AADAA}"/>
              </a:ext>
            </a:extLst>
          </p:cNvPr>
          <p:cNvPicPr>
            <a:picLocks noChangeAspect="1"/>
          </p:cNvPicPr>
          <p:nvPr/>
        </p:nvPicPr>
        <p:blipFill>
          <a:blip r:embed="rId4"/>
          <a:stretch>
            <a:fillRect/>
          </a:stretch>
        </p:blipFill>
        <p:spPr>
          <a:xfrm rot="5400000">
            <a:off x="1427347" y="3843538"/>
            <a:ext cx="10286039" cy="2598964"/>
          </a:xfrm>
          <a:prstGeom prst="rect">
            <a:avLst/>
          </a:prstGeom>
        </p:spPr>
      </p:pic>
      <p:sp>
        <p:nvSpPr>
          <p:cNvPr id="22" name="object 2"/>
          <p:cNvSpPr/>
          <p:nvPr/>
        </p:nvSpPr>
        <p:spPr>
          <a:xfrm>
            <a:off x="6410325" y="1"/>
            <a:ext cx="5781675" cy="6858000"/>
          </a:xfrm>
          <a:custGeom>
            <a:avLst/>
            <a:gdLst/>
            <a:ahLst/>
            <a:cxnLst/>
            <a:rect l="l" t="t" r="r" b="b"/>
            <a:pathLst>
              <a:path w="3600450" h="7560309">
                <a:moveTo>
                  <a:pt x="3599992" y="0"/>
                </a:moveTo>
                <a:lnTo>
                  <a:pt x="0" y="0"/>
                </a:lnTo>
                <a:lnTo>
                  <a:pt x="0" y="7559992"/>
                </a:lnTo>
                <a:lnTo>
                  <a:pt x="3599992" y="7559992"/>
                </a:lnTo>
                <a:lnTo>
                  <a:pt x="3599992" y="0"/>
                </a:lnTo>
                <a:close/>
              </a:path>
            </a:pathLst>
          </a:custGeom>
          <a:solidFill>
            <a:srgbClr val="CCEEFA"/>
          </a:solidFill>
        </p:spPr>
        <p:txBody>
          <a:bodyPr wrap="square" lIns="0" tIns="0" rIns="0" bIns="0" rtlCol="0"/>
          <a:lstStyle/>
          <a:p>
            <a:endParaRPr>
              <a:latin typeface="Nunito" pitchFamily="2" charset="0"/>
            </a:endParaRPr>
          </a:p>
        </p:txBody>
      </p:sp>
      <p:sp>
        <p:nvSpPr>
          <p:cNvPr id="5" name="object 3"/>
          <p:cNvSpPr txBox="1"/>
          <p:nvPr/>
        </p:nvSpPr>
        <p:spPr>
          <a:xfrm>
            <a:off x="444500" y="1522051"/>
            <a:ext cx="5813425" cy="656590"/>
          </a:xfrm>
          <a:prstGeom prst="rect">
            <a:avLst/>
          </a:prstGeom>
        </p:spPr>
        <p:txBody>
          <a:bodyPr vert="horz" wrap="square" lIns="0" tIns="10160" rIns="0" bIns="0" rtlCol="0">
            <a:spAutoFit/>
          </a:bodyPr>
          <a:lstStyle/>
          <a:p>
            <a:pPr marL="12700" marR="274955">
              <a:spcBef>
                <a:spcPts val="80"/>
              </a:spcBef>
            </a:pPr>
            <a:r>
              <a:rPr sz="1400" b="1" spc="-20" dirty="0">
                <a:solidFill>
                  <a:srgbClr val="5EB3E4"/>
                </a:solidFill>
                <a:latin typeface="Nunito" pitchFamily="2" charset="0"/>
                <a:cs typeface="Tahoma"/>
              </a:rPr>
              <a:t>B</a:t>
            </a:r>
            <a:r>
              <a:rPr sz="1400" b="1" spc="-85" dirty="0">
                <a:solidFill>
                  <a:srgbClr val="5EB3E4"/>
                </a:solidFill>
                <a:latin typeface="Nunito" pitchFamily="2" charset="0"/>
                <a:cs typeface="Tahoma"/>
              </a:rPr>
              <a:t>e</a:t>
            </a:r>
            <a:r>
              <a:rPr sz="1400" b="1" spc="-75" dirty="0">
                <a:solidFill>
                  <a:srgbClr val="5EB3E4"/>
                </a:solidFill>
                <a:latin typeface="Nunito" pitchFamily="2" charset="0"/>
                <a:cs typeface="Tahoma"/>
              </a:rPr>
              <a:t>n</a:t>
            </a:r>
            <a:r>
              <a:rPr sz="1400" b="1" spc="-50" dirty="0">
                <a:solidFill>
                  <a:srgbClr val="5EB3E4"/>
                </a:solidFill>
                <a:latin typeface="Nunito" pitchFamily="2" charset="0"/>
                <a:cs typeface="Tahoma"/>
              </a:rPr>
              <a:t> </a:t>
            </a:r>
            <a:r>
              <a:rPr sz="1400" b="1" spc="-95" dirty="0">
                <a:solidFill>
                  <a:srgbClr val="5EB3E4"/>
                </a:solidFill>
                <a:latin typeface="Nunito" pitchFamily="2" charset="0"/>
                <a:cs typeface="Tahoma"/>
              </a:rPr>
              <a:t>j</a:t>
            </a:r>
            <a:r>
              <a:rPr sz="1400" b="1" spc="-120" dirty="0">
                <a:solidFill>
                  <a:srgbClr val="5EB3E4"/>
                </a:solidFill>
                <a:latin typeface="Nunito" pitchFamily="2" charset="0"/>
                <a:cs typeface="Tahoma"/>
              </a:rPr>
              <a:t>e</a:t>
            </a:r>
            <a:r>
              <a:rPr sz="1400" b="1" spc="-55" dirty="0">
                <a:solidFill>
                  <a:srgbClr val="5EB3E4"/>
                </a:solidFill>
                <a:latin typeface="Nunito" pitchFamily="2" charset="0"/>
                <a:cs typeface="Tahoma"/>
              </a:rPr>
              <a:t> </a:t>
            </a:r>
            <a:r>
              <a:rPr sz="1400" b="1" spc="-50" dirty="0">
                <a:solidFill>
                  <a:srgbClr val="5EB3E4"/>
                </a:solidFill>
                <a:latin typeface="Nunito" pitchFamily="2" charset="0"/>
                <a:cs typeface="Tahoma"/>
              </a:rPr>
              <a:t>t</a:t>
            </a:r>
            <a:r>
              <a:rPr sz="1400" b="1" spc="-75" dirty="0">
                <a:solidFill>
                  <a:srgbClr val="5EB3E4"/>
                </a:solidFill>
                <a:latin typeface="Nunito" pitchFamily="2" charset="0"/>
                <a:cs typeface="Tahoma"/>
              </a:rPr>
              <a:t>echnisc</a:t>
            </a:r>
            <a:r>
              <a:rPr sz="1400" b="1" spc="-70" dirty="0">
                <a:solidFill>
                  <a:srgbClr val="5EB3E4"/>
                </a:solidFill>
                <a:latin typeface="Nunito" pitchFamily="2" charset="0"/>
                <a:cs typeface="Tahoma"/>
              </a:rPr>
              <a:t>h</a:t>
            </a:r>
            <a:r>
              <a:rPr sz="1400" b="1" spc="-50" dirty="0">
                <a:solidFill>
                  <a:srgbClr val="5EB3E4"/>
                </a:solidFill>
                <a:latin typeface="Nunito" pitchFamily="2" charset="0"/>
                <a:cs typeface="Tahoma"/>
              </a:rPr>
              <a:t> </a:t>
            </a:r>
            <a:r>
              <a:rPr sz="1400" b="1" spc="-75" dirty="0">
                <a:solidFill>
                  <a:srgbClr val="5EB3E4"/>
                </a:solidFill>
                <a:latin typeface="Nunito" pitchFamily="2" charset="0"/>
                <a:cs typeface="Tahoma"/>
              </a:rPr>
              <a:t>aangelegd?  </a:t>
            </a:r>
            <a:r>
              <a:rPr sz="1400" b="1" spc="-55" dirty="0" err="1">
                <a:solidFill>
                  <a:srgbClr val="5EB3E4"/>
                </a:solidFill>
                <a:latin typeface="Nunito" pitchFamily="2" charset="0"/>
                <a:cs typeface="Tahoma"/>
              </a:rPr>
              <a:t>He</a:t>
            </a:r>
            <a:r>
              <a:rPr sz="1400" b="1" spc="-40" dirty="0" err="1">
                <a:solidFill>
                  <a:srgbClr val="5EB3E4"/>
                </a:solidFill>
                <a:latin typeface="Nunito" pitchFamily="2" charset="0"/>
                <a:cs typeface="Tahoma"/>
              </a:rPr>
              <a:t>b</a:t>
            </a:r>
            <a:r>
              <a:rPr sz="1400" b="1" spc="-50" dirty="0">
                <a:solidFill>
                  <a:srgbClr val="5EB3E4"/>
                </a:solidFill>
                <a:latin typeface="Nunito" pitchFamily="2" charset="0"/>
                <a:cs typeface="Tahoma"/>
              </a:rPr>
              <a:t> </a:t>
            </a:r>
            <a:r>
              <a:rPr sz="1400" b="1" spc="-95" dirty="0">
                <a:solidFill>
                  <a:srgbClr val="5EB3E4"/>
                </a:solidFill>
                <a:latin typeface="Nunito" pitchFamily="2" charset="0"/>
                <a:cs typeface="Tahoma"/>
              </a:rPr>
              <a:t>j</a:t>
            </a:r>
            <a:r>
              <a:rPr sz="1400" b="1" spc="-120" dirty="0">
                <a:solidFill>
                  <a:srgbClr val="5EB3E4"/>
                </a:solidFill>
                <a:latin typeface="Nunito" pitchFamily="2" charset="0"/>
                <a:cs typeface="Tahoma"/>
              </a:rPr>
              <a:t>e</a:t>
            </a:r>
            <a:r>
              <a:rPr sz="1400" b="1" spc="-55" dirty="0">
                <a:solidFill>
                  <a:srgbClr val="5EB3E4"/>
                </a:solidFill>
                <a:latin typeface="Nunito" pitchFamily="2" charset="0"/>
                <a:cs typeface="Tahoma"/>
              </a:rPr>
              <a:t> </a:t>
            </a:r>
            <a:r>
              <a:rPr sz="1400" b="1" spc="-85" dirty="0">
                <a:solidFill>
                  <a:srgbClr val="5EB3E4"/>
                </a:solidFill>
                <a:latin typeface="Nunito" pitchFamily="2" charset="0"/>
                <a:cs typeface="Tahoma"/>
              </a:rPr>
              <a:t>ee</a:t>
            </a:r>
            <a:r>
              <a:rPr sz="1400" b="1" spc="-75" dirty="0">
                <a:solidFill>
                  <a:srgbClr val="5EB3E4"/>
                </a:solidFill>
                <a:latin typeface="Nunito" pitchFamily="2" charset="0"/>
                <a:cs typeface="Tahoma"/>
              </a:rPr>
              <a:t>n</a:t>
            </a:r>
            <a:r>
              <a:rPr sz="1400" b="1" spc="-50" dirty="0">
                <a:solidFill>
                  <a:srgbClr val="5EB3E4"/>
                </a:solidFill>
                <a:latin typeface="Nunito" pitchFamily="2" charset="0"/>
                <a:cs typeface="Tahoma"/>
              </a:rPr>
              <a:t> </a:t>
            </a:r>
            <a:r>
              <a:rPr sz="1400" b="1" spc="-75" dirty="0">
                <a:solidFill>
                  <a:srgbClr val="5EB3E4"/>
                </a:solidFill>
                <a:latin typeface="Nunito" pitchFamily="2" charset="0"/>
                <a:cs typeface="Tahoma"/>
              </a:rPr>
              <a:t>war</a:t>
            </a:r>
            <a:r>
              <a:rPr sz="1400" b="1" spc="-90" dirty="0">
                <a:solidFill>
                  <a:srgbClr val="5EB3E4"/>
                </a:solidFill>
                <a:latin typeface="Nunito" pitchFamily="2" charset="0"/>
                <a:cs typeface="Tahoma"/>
              </a:rPr>
              <a:t>m</a:t>
            </a:r>
            <a:r>
              <a:rPr sz="1400" b="1" spc="-50" dirty="0">
                <a:solidFill>
                  <a:srgbClr val="5EB3E4"/>
                </a:solidFill>
                <a:latin typeface="Nunito" pitchFamily="2" charset="0"/>
                <a:cs typeface="Tahoma"/>
              </a:rPr>
              <a:t> </a:t>
            </a:r>
            <a:r>
              <a:rPr sz="1400" b="1" spc="-85" dirty="0">
                <a:solidFill>
                  <a:srgbClr val="5EB3E4"/>
                </a:solidFill>
                <a:latin typeface="Nunito" pitchFamily="2" charset="0"/>
                <a:cs typeface="Tahoma"/>
              </a:rPr>
              <a:t>har</a:t>
            </a:r>
            <a:r>
              <a:rPr sz="1400" b="1" spc="-55" dirty="0">
                <a:solidFill>
                  <a:srgbClr val="5EB3E4"/>
                </a:solidFill>
                <a:latin typeface="Nunito" pitchFamily="2" charset="0"/>
                <a:cs typeface="Tahoma"/>
              </a:rPr>
              <a:t>t</a:t>
            </a:r>
            <a:r>
              <a:rPr sz="1400" b="1" spc="-50" dirty="0">
                <a:solidFill>
                  <a:srgbClr val="5EB3E4"/>
                </a:solidFill>
                <a:latin typeface="Nunito" pitchFamily="2" charset="0"/>
                <a:cs typeface="Tahoma"/>
              </a:rPr>
              <a:t> </a:t>
            </a:r>
            <a:r>
              <a:rPr sz="1400" b="1" spc="-55" dirty="0" err="1">
                <a:solidFill>
                  <a:srgbClr val="5EB3E4"/>
                </a:solidFill>
                <a:latin typeface="Nunito" pitchFamily="2" charset="0"/>
                <a:cs typeface="Tahoma"/>
              </a:rPr>
              <a:t>voor</a:t>
            </a:r>
            <a:r>
              <a:rPr sz="1400" b="1" spc="-55" dirty="0">
                <a:solidFill>
                  <a:srgbClr val="5EB3E4"/>
                </a:solidFill>
                <a:latin typeface="Nunito" pitchFamily="2" charset="0"/>
                <a:cs typeface="Tahoma"/>
              </a:rPr>
              <a:t> </a:t>
            </a:r>
            <a:r>
              <a:rPr sz="1400" b="1" spc="-70" dirty="0" err="1">
                <a:solidFill>
                  <a:srgbClr val="5EB3E4"/>
                </a:solidFill>
                <a:latin typeface="Nunito" pitchFamily="2" charset="0"/>
                <a:cs typeface="Tahoma"/>
              </a:rPr>
              <a:t>zorgbehoevend</a:t>
            </a:r>
            <a:r>
              <a:rPr sz="1400" b="1" spc="-55" dirty="0" err="1">
                <a:solidFill>
                  <a:srgbClr val="5EB3E4"/>
                </a:solidFill>
                <a:latin typeface="Nunito" pitchFamily="2" charset="0"/>
                <a:cs typeface="Tahoma"/>
              </a:rPr>
              <a:t>e</a:t>
            </a:r>
            <a:r>
              <a:rPr sz="1400" b="1" spc="-50" dirty="0">
                <a:solidFill>
                  <a:srgbClr val="5EB3E4"/>
                </a:solidFill>
                <a:latin typeface="Nunito" pitchFamily="2" charset="0"/>
                <a:cs typeface="Tahoma"/>
              </a:rPr>
              <a:t> </a:t>
            </a:r>
            <a:r>
              <a:rPr sz="1400" b="1" spc="-80" dirty="0" err="1">
                <a:solidFill>
                  <a:srgbClr val="5EB3E4"/>
                </a:solidFill>
                <a:latin typeface="Nunito" pitchFamily="2" charset="0"/>
                <a:cs typeface="Tahoma"/>
              </a:rPr>
              <a:t>mensen</a:t>
            </a:r>
            <a:r>
              <a:rPr sz="1400" b="1" spc="-80" dirty="0">
                <a:solidFill>
                  <a:srgbClr val="5EB3E4"/>
                </a:solidFill>
                <a:latin typeface="Nunito" pitchFamily="2" charset="0"/>
                <a:cs typeface="Tahoma"/>
              </a:rPr>
              <a:t>?</a:t>
            </a:r>
            <a:r>
              <a:rPr lang="nl-BE" sz="1400" dirty="0">
                <a:latin typeface="Nunito" pitchFamily="2" charset="0"/>
                <a:cs typeface="Tahoma"/>
              </a:rPr>
              <a:t>  </a:t>
            </a:r>
            <a:r>
              <a:rPr sz="1400" b="1" spc="-55" dirty="0">
                <a:solidFill>
                  <a:srgbClr val="5EB3E4"/>
                </a:solidFill>
                <a:latin typeface="Nunito" pitchFamily="2" charset="0"/>
                <a:cs typeface="Tahoma"/>
              </a:rPr>
              <a:t>E</a:t>
            </a:r>
            <a:r>
              <a:rPr sz="1400" b="1" spc="-40" dirty="0">
                <a:solidFill>
                  <a:srgbClr val="5EB3E4"/>
                </a:solidFill>
                <a:latin typeface="Nunito" pitchFamily="2" charset="0"/>
                <a:cs typeface="Tahoma"/>
              </a:rPr>
              <a:t>n</a:t>
            </a:r>
            <a:r>
              <a:rPr sz="1400" b="1" spc="-50" dirty="0">
                <a:solidFill>
                  <a:srgbClr val="5EB3E4"/>
                </a:solidFill>
                <a:latin typeface="Nunito" pitchFamily="2" charset="0"/>
                <a:cs typeface="Tahoma"/>
              </a:rPr>
              <a:t> </a:t>
            </a:r>
            <a:r>
              <a:rPr sz="1400" b="1" spc="-85" dirty="0">
                <a:solidFill>
                  <a:srgbClr val="5EB3E4"/>
                </a:solidFill>
                <a:latin typeface="Nunito" pitchFamily="2" charset="0"/>
                <a:cs typeface="Tahoma"/>
              </a:rPr>
              <a:t>wi</a:t>
            </a:r>
            <a:r>
              <a:rPr sz="1400" b="1" spc="-35" dirty="0">
                <a:solidFill>
                  <a:srgbClr val="5EB3E4"/>
                </a:solidFill>
                <a:latin typeface="Nunito" pitchFamily="2" charset="0"/>
                <a:cs typeface="Tahoma"/>
              </a:rPr>
              <a:t>l</a:t>
            </a:r>
            <a:r>
              <a:rPr sz="1400" b="1" spc="-50" dirty="0">
                <a:solidFill>
                  <a:srgbClr val="5EB3E4"/>
                </a:solidFill>
                <a:latin typeface="Nunito" pitchFamily="2" charset="0"/>
                <a:cs typeface="Tahoma"/>
              </a:rPr>
              <a:t> </a:t>
            </a:r>
            <a:r>
              <a:rPr sz="1400" b="1" spc="-95" dirty="0">
                <a:solidFill>
                  <a:srgbClr val="5EB3E4"/>
                </a:solidFill>
                <a:latin typeface="Nunito" pitchFamily="2" charset="0"/>
                <a:cs typeface="Tahoma"/>
              </a:rPr>
              <a:t>j</a:t>
            </a:r>
            <a:r>
              <a:rPr sz="1400" b="1" spc="-120" dirty="0">
                <a:solidFill>
                  <a:srgbClr val="5EB3E4"/>
                </a:solidFill>
                <a:latin typeface="Nunito" pitchFamily="2" charset="0"/>
                <a:cs typeface="Tahoma"/>
              </a:rPr>
              <a:t>e</a:t>
            </a:r>
            <a:r>
              <a:rPr sz="1400" b="1" spc="-55" dirty="0">
                <a:solidFill>
                  <a:srgbClr val="5EB3E4"/>
                </a:solidFill>
                <a:latin typeface="Nunito" pitchFamily="2" charset="0"/>
                <a:cs typeface="Tahoma"/>
              </a:rPr>
              <a:t> </a:t>
            </a:r>
            <a:r>
              <a:rPr sz="1400" b="1" spc="-90" dirty="0">
                <a:solidFill>
                  <a:srgbClr val="5EB3E4"/>
                </a:solidFill>
                <a:latin typeface="Nunito" pitchFamily="2" charset="0"/>
                <a:cs typeface="Tahoma"/>
              </a:rPr>
              <a:t>werke</a:t>
            </a:r>
            <a:r>
              <a:rPr sz="1400" b="1" spc="-75" dirty="0">
                <a:solidFill>
                  <a:srgbClr val="5EB3E4"/>
                </a:solidFill>
                <a:latin typeface="Nunito" pitchFamily="2" charset="0"/>
                <a:cs typeface="Tahoma"/>
              </a:rPr>
              <a:t>n</a:t>
            </a:r>
            <a:r>
              <a:rPr sz="1400" b="1" spc="-50" dirty="0">
                <a:solidFill>
                  <a:srgbClr val="5EB3E4"/>
                </a:solidFill>
                <a:latin typeface="Nunito" pitchFamily="2" charset="0"/>
                <a:cs typeface="Tahoma"/>
              </a:rPr>
              <a:t> </a:t>
            </a:r>
            <a:r>
              <a:rPr sz="1400" b="1" spc="-60" dirty="0">
                <a:solidFill>
                  <a:srgbClr val="5EB3E4"/>
                </a:solidFill>
                <a:latin typeface="Nunito" pitchFamily="2" charset="0"/>
                <a:cs typeface="Tahoma"/>
              </a:rPr>
              <a:t>i</a:t>
            </a:r>
            <a:r>
              <a:rPr sz="1400" b="1" spc="-90" dirty="0">
                <a:solidFill>
                  <a:srgbClr val="5EB3E4"/>
                </a:solidFill>
                <a:latin typeface="Nunito" pitchFamily="2" charset="0"/>
                <a:cs typeface="Tahoma"/>
              </a:rPr>
              <a:t>n</a:t>
            </a:r>
            <a:r>
              <a:rPr sz="1400" b="1" spc="-50" dirty="0">
                <a:solidFill>
                  <a:srgbClr val="5EB3E4"/>
                </a:solidFill>
                <a:latin typeface="Nunito" pitchFamily="2" charset="0"/>
                <a:cs typeface="Tahoma"/>
              </a:rPr>
              <a:t> </a:t>
            </a:r>
            <a:r>
              <a:rPr sz="1400" b="1" spc="-75" dirty="0">
                <a:solidFill>
                  <a:srgbClr val="5EB3E4"/>
                </a:solidFill>
                <a:latin typeface="Nunito" pitchFamily="2" charset="0"/>
                <a:cs typeface="Tahoma"/>
              </a:rPr>
              <a:t>eige</a:t>
            </a:r>
            <a:r>
              <a:rPr sz="1400" b="1" spc="-70" dirty="0">
                <a:solidFill>
                  <a:srgbClr val="5EB3E4"/>
                </a:solidFill>
                <a:latin typeface="Nunito" pitchFamily="2" charset="0"/>
                <a:cs typeface="Tahoma"/>
              </a:rPr>
              <a:t>n</a:t>
            </a:r>
            <a:r>
              <a:rPr sz="1400" b="1" spc="-50" dirty="0">
                <a:solidFill>
                  <a:srgbClr val="5EB3E4"/>
                </a:solidFill>
                <a:latin typeface="Nunito" pitchFamily="2" charset="0"/>
                <a:cs typeface="Tahoma"/>
              </a:rPr>
              <a:t> </a:t>
            </a:r>
            <a:r>
              <a:rPr sz="1400" b="1" spc="-65" dirty="0">
                <a:solidFill>
                  <a:srgbClr val="5EB3E4"/>
                </a:solidFill>
                <a:latin typeface="Nunito" pitchFamily="2" charset="0"/>
                <a:cs typeface="Tahoma"/>
              </a:rPr>
              <a:t>regio</a:t>
            </a:r>
            <a:r>
              <a:rPr sz="1400" b="1" spc="-50" dirty="0">
                <a:solidFill>
                  <a:srgbClr val="5EB3E4"/>
                </a:solidFill>
                <a:latin typeface="Nunito" pitchFamily="2" charset="0"/>
                <a:cs typeface="Tahoma"/>
              </a:rPr>
              <a:t>?  </a:t>
            </a:r>
            <a:br>
              <a:rPr lang="nl-BE" sz="1400" b="1" spc="-50" dirty="0">
                <a:solidFill>
                  <a:srgbClr val="5EB3E4"/>
                </a:solidFill>
                <a:latin typeface="Nunito" pitchFamily="2" charset="0"/>
                <a:cs typeface="Tahoma"/>
              </a:rPr>
            </a:br>
            <a:r>
              <a:rPr sz="1400" b="1" spc="-80" dirty="0">
                <a:solidFill>
                  <a:srgbClr val="5EB3E4"/>
                </a:solidFill>
                <a:latin typeface="Nunito" pitchFamily="2" charset="0"/>
                <a:cs typeface="Tahoma"/>
              </a:rPr>
              <a:t>Da</a:t>
            </a:r>
            <a:r>
              <a:rPr sz="1400" b="1" spc="-55" dirty="0">
                <a:solidFill>
                  <a:srgbClr val="5EB3E4"/>
                </a:solidFill>
                <a:latin typeface="Nunito" pitchFamily="2" charset="0"/>
                <a:cs typeface="Tahoma"/>
              </a:rPr>
              <a:t>n </a:t>
            </a:r>
            <a:r>
              <a:rPr sz="1400" b="1" spc="-50" dirty="0">
                <a:solidFill>
                  <a:srgbClr val="5EB3E4"/>
                </a:solidFill>
                <a:latin typeface="Nunito" pitchFamily="2" charset="0"/>
                <a:cs typeface="Tahoma"/>
              </a:rPr>
              <a:t>i</a:t>
            </a:r>
            <a:r>
              <a:rPr sz="1400" b="1" spc="-60" dirty="0">
                <a:solidFill>
                  <a:srgbClr val="5EB3E4"/>
                </a:solidFill>
                <a:latin typeface="Nunito" pitchFamily="2" charset="0"/>
                <a:cs typeface="Tahoma"/>
              </a:rPr>
              <a:t>s</a:t>
            </a:r>
            <a:r>
              <a:rPr sz="1400" b="1" spc="-50" dirty="0">
                <a:solidFill>
                  <a:srgbClr val="5EB3E4"/>
                </a:solidFill>
                <a:latin typeface="Nunito" pitchFamily="2" charset="0"/>
                <a:cs typeface="Tahoma"/>
              </a:rPr>
              <a:t> </a:t>
            </a:r>
            <a:r>
              <a:rPr sz="1400" b="1" spc="-90" dirty="0">
                <a:solidFill>
                  <a:srgbClr val="5EB3E4"/>
                </a:solidFill>
                <a:latin typeface="Nunito" pitchFamily="2" charset="0"/>
                <a:cs typeface="Tahoma"/>
              </a:rPr>
              <a:t>werke</a:t>
            </a:r>
            <a:r>
              <a:rPr sz="1400" b="1" spc="-75" dirty="0">
                <a:solidFill>
                  <a:srgbClr val="5EB3E4"/>
                </a:solidFill>
                <a:latin typeface="Nunito" pitchFamily="2" charset="0"/>
                <a:cs typeface="Tahoma"/>
              </a:rPr>
              <a:t>n</a:t>
            </a:r>
            <a:r>
              <a:rPr sz="1400" b="1" spc="-50" dirty="0">
                <a:solidFill>
                  <a:srgbClr val="5EB3E4"/>
                </a:solidFill>
                <a:latin typeface="Nunito" pitchFamily="2" charset="0"/>
                <a:cs typeface="Tahoma"/>
              </a:rPr>
              <a:t> </a:t>
            </a:r>
            <a:r>
              <a:rPr sz="1400" b="1" spc="-100" dirty="0">
                <a:solidFill>
                  <a:srgbClr val="5EB3E4"/>
                </a:solidFill>
                <a:latin typeface="Nunito" pitchFamily="2" charset="0"/>
                <a:cs typeface="Tahoma"/>
              </a:rPr>
              <a:t>bi</a:t>
            </a:r>
            <a:r>
              <a:rPr sz="1400" b="1" spc="-60" dirty="0">
                <a:solidFill>
                  <a:srgbClr val="5EB3E4"/>
                </a:solidFill>
                <a:latin typeface="Nunito" pitchFamily="2" charset="0"/>
                <a:cs typeface="Tahoma"/>
              </a:rPr>
              <a:t>j</a:t>
            </a:r>
            <a:r>
              <a:rPr sz="1400" b="1" spc="-50" dirty="0">
                <a:solidFill>
                  <a:srgbClr val="5EB3E4"/>
                </a:solidFill>
                <a:latin typeface="Nunito" pitchFamily="2" charset="0"/>
                <a:cs typeface="Tahoma"/>
              </a:rPr>
              <a:t> </a:t>
            </a:r>
            <a:r>
              <a:rPr sz="1400" b="1" spc="-65" dirty="0">
                <a:solidFill>
                  <a:srgbClr val="5EB3E4"/>
                </a:solidFill>
                <a:latin typeface="Nunito" pitchFamily="2" charset="0"/>
                <a:cs typeface="Tahoma"/>
              </a:rPr>
              <a:t>Familiehulp  </a:t>
            </a:r>
            <a:r>
              <a:rPr sz="1400" b="1" spc="-70" dirty="0">
                <a:solidFill>
                  <a:srgbClr val="5EB3E4"/>
                </a:solidFill>
                <a:latin typeface="Nunito" pitchFamily="2" charset="0"/>
                <a:cs typeface="Tahoma"/>
              </a:rPr>
              <a:t>iet</a:t>
            </a:r>
            <a:r>
              <a:rPr sz="1400" b="1" spc="-40" dirty="0">
                <a:solidFill>
                  <a:srgbClr val="5EB3E4"/>
                </a:solidFill>
                <a:latin typeface="Nunito" pitchFamily="2" charset="0"/>
                <a:cs typeface="Tahoma"/>
              </a:rPr>
              <a:t>s</a:t>
            </a:r>
            <a:r>
              <a:rPr sz="1400" b="1" spc="-50" dirty="0">
                <a:solidFill>
                  <a:srgbClr val="5EB3E4"/>
                </a:solidFill>
                <a:latin typeface="Nunito" pitchFamily="2" charset="0"/>
                <a:cs typeface="Tahoma"/>
              </a:rPr>
              <a:t> </a:t>
            </a:r>
            <a:r>
              <a:rPr sz="1400" b="1" spc="-70" dirty="0">
                <a:solidFill>
                  <a:srgbClr val="5EB3E4"/>
                </a:solidFill>
                <a:latin typeface="Nunito" pitchFamily="2" charset="0"/>
                <a:cs typeface="Tahoma"/>
              </a:rPr>
              <a:t>voo</a:t>
            </a:r>
            <a:r>
              <a:rPr sz="1400" b="1" spc="-40" dirty="0">
                <a:solidFill>
                  <a:srgbClr val="5EB3E4"/>
                </a:solidFill>
                <a:latin typeface="Nunito" pitchFamily="2" charset="0"/>
                <a:cs typeface="Tahoma"/>
              </a:rPr>
              <a:t>r</a:t>
            </a:r>
            <a:r>
              <a:rPr sz="1400" b="1" spc="-55" dirty="0">
                <a:solidFill>
                  <a:srgbClr val="5EB3E4"/>
                </a:solidFill>
                <a:latin typeface="Nunito" pitchFamily="2" charset="0"/>
                <a:cs typeface="Tahoma"/>
              </a:rPr>
              <a:t> </a:t>
            </a:r>
            <a:r>
              <a:rPr sz="1400" b="1" spc="-60" dirty="0">
                <a:solidFill>
                  <a:srgbClr val="5EB3E4"/>
                </a:solidFill>
                <a:latin typeface="Nunito" pitchFamily="2" charset="0"/>
                <a:cs typeface="Tahoma"/>
              </a:rPr>
              <a:t>jou!</a:t>
            </a:r>
            <a:endParaRPr sz="1400" dirty="0">
              <a:latin typeface="Nunito" pitchFamily="2" charset="0"/>
              <a:cs typeface="Tahoma"/>
            </a:endParaRPr>
          </a:p>
        </p:txBody>
      </p:sp>
      <p:sp>
        <p:nvSpPr>
          <p:cNvPr id="15" name="object 13"/>
          <p:cNvSpPr/>
          <p:nvPr/>
        </p:nvSpPr>
        <p:spPr>
          <a:xfrm>
            <a:off x="-30163" y="254405"/>
            <a:ext cx="3211513" cy="649552"/>
          </a:xfrm>
          <a:custGeom>
            <a:avLst/>
            <a:gdLst/>
            <a:ahLst/>
            <a:cxnLst/>
            <a:rect l="l" t="t" r="r" b="b"/>
            <a:pathLst>
              <a:path w="3276600" h="521334">
                <a:moveTo>
                  <a:pt x="3015415" y="0"/>
                </a:moveTo>
                <a:lnTo>
                  <a:pt x="0" y="0"/>
                </a:lnTo>
                <a:lnTo>
                  <a:pt x="0" y="521169"/>
                </a:lnTo>
                <a:lnTo>
                  <a:pt x="3015415" y="521169"/>
                </a:lnTo>
                <a:lnTo>
                  <a:pt x="3062256" y="516971"/>
                </a:lnTo>
                <a:lnTo>
                  <a:pt x="3106342" y="504867"/>
                </a:lnTo>
                <a:lnTo>
                  <a:pt x="3146939" y="485593"/>
                </a:lnTo>
                <a:lnTo>
                  <a:pt x="3183309" y="459886"/>
                </a:lnTo>
                <a:lnTo>
                  <a:pt x="3214717" y="428479"/>
                </a:lnTo>
                <a:lnTo>
                  <a:pt x="3240427" y="392111"/>
                </a:lnTo>
                <a:lnTo>
                  <a:pt x="3259703" y="351516"/>
                </a:lnTo>
                <a:lnTo>
                  <a:pt x="3271808" y="307431"/>
                </a:lnTo>
                <a:lnTo>
                  <a:pt x="3276006" y="260591"/>
                </a:lnTo>
                <a:lnTo>
                  <a:pt x="3271808" y="213750"/>
                </a:lnTo>
                <a:lnTo>
                  <a:pt x="3259703" y="169664"/>
                </a:lnTo>
                <a:lnTo>
                  <a:pt x="3240427" y="129067"/>
                </a:lnTo>
                <a:lnTo>
                  <a:pt x="3214717" y="92697"/>
                </a:lnTo>
                <a:lnTo>
                  <a:pt x="3183309" y="61289"/>
                </a:lnTo>
                <a:lnTo>
                  <a:pt x="3146939" y="35579"/>
                </a:lnTo>
                <a:lnTo>
                  <a:pt x="3106342" y="16303"/>
                </a:lnTo>
                <a:lnTo>
                  <a:pt x="3062256" y="4198"/>
                </a:lnTo>
                <a:lnTo>
                  <a:pt x="3015415" y="0"/>
                </a:lnTo>
                <a:close/>
              </a:path>
            </a:pathLst>
          </a:custGeom>
          <a:solidFill>
            <a:srgbClr val="5EB3E4"/>
          </a:solidFill>
        </p:spPr>
        <p:txBody>
          <a:bodyPr wrap="square" lIns="0" tIns="0" rIns="0" bIns="0" rtlCol="0"/>
          <a:lstStyle/>
          <a:p>
            <a:endParaRPr>
              <a:latin typeface="Nunito" pitchFamily="2" charset="0"/>
            </a:endParaRPr>
          </a:p>
        </p:txBody>
      </p:sp>
      <p:sp>
        <p:nvSpPr>
          <p:cNvPr id="16" name="object 14"/>
          <p:cNvSpPr txBox="1"/>
          <p:nvPr/>
        </p:nvSpPr>
        <p:spPr>
          <a:xfrm>
            <a:off x="351472" y="292505"/>
            <a:ext cx="2513330" cy="566822"/>
          </a:xfrm>
          <a:prstGeom prst="rect">
            <a:avLst/>
          </a:prstGeom>
        </p:spPr>
        <p:txBody>
          <a:bodyPr vert="horz" wrap="square" lIns="0" tIns="12700" rIns="0" bIns="0" rtlCol="0">
            <a:spAutoFit/>
          </a:bodyPr>
          <a:lstStyle/>
          <a:p>
            <a:pPr marL="12700">
              <a:spcBef>
                <a:spcPts val="100"/>
              </a:spcBef>
            </a:pPr>
            <a:r>
              <a:rPr spc="30" dirty="0">
                <a:solidFill>
                  <a:srgbClr val="FFFFFF"/>
                </a:solidFill>
                <a:latin typeface="Nunito" pitchFamily="2" charset="0"/>
                <a:cs typeface="Tahoma"/>
              </a:rPr>
              <a:t>Een</a:t>
            </a:r>
            <a:r>
              <a:rPr spc="-45" dirty="0">
                <a:solidFill>
                  <a:srgbClr val="FFFFFF"/>
                </a:solidFill>
                <a:latin typeface="Nunito" pitchFamily="2" charset="0"/>
                <a:cs typeface="Tahoma"/>
              </a:rPr>
              <a:t> </a:t>
            </a:r>
            <a:r>
              <a:rPr spc="-10" dirty="0">
                <a:solidFill>
                  <a:srgbClr val="FFFFFF"/>
                </a:solidFill>
                <a:latin typeface="Nunito" pitchFamily="2" charset="0"/>
                <a:cs typeface="Tahoma"/>
              </a:rPr>
              <a:t>job</a:t>
            </a:r>
            <a:r>
              <a:rPr spc="-40" dirty="0">
                <a:solidFill>
                  <a:srgbClr val="FFFFFF"/>
                </a:solidFill>
                <a:latin typeface="Nunito" pitchFamily="2" charset="0"/>
                <a:cs typeface="Tahoma"/>
              </a:rPr>
              <a:t> </a:t>
            </a:r>
            <a:r>
              <a:rPr spc="10" dirty="0">
                <a:solidFill>
                  <a:srgbClr val="FFFFFF"/>
                </a:solidFill>
                <a:latin typeface="Nunito" pitchFamily="2" charset="0"/>
                <a:cs typeface="Tahoma"/>
              </a:rPr>
              <a:t>als</a:t>
            </a:r>
            <a:r>
              <a:rPr spc="-45" dirty="0">
                <a:solidFill>
                  <a:srgbClr val="FFFFFF"/>
                </a:solidFill>
                <a:latin typeface="Nunito" pitchFamily="2" charset="0"/>
                <a:cs typeface="Tahoma"/>
              </a:rPr>
              <a:t> </a:t>
            </a:r>
            <a:r>
              <a:rPr b="1" spc="-90" dirty="0">
                <a:solidFill>
                  <a:srgbClr val="FFFFFF"/>
                </a:solidFill>
                <a:latin typeface="Nunito" pitchFamily="2" charset="0"/>
                <a:cs typeface="Tahoma"/>
              </a:rPr>
              <a:t>karweimedewerker</a:t>
            </a:r>
            <a:endParaRPr dirty="0">
              <a:latin typeface="Nunito" pitchFamily="2" charset="0"/>
              <a:cs typeface="Tahoma"/>
            </a:endParaRPr>
          </a:p>
        </p:txBody>
      </p:sp>
      <p:sp>
        <p:nvSpPr>
          <p:cNvPr id="18" name="Pijl-links 17">
            <a:hlinkClick r:id="rId5" action="ppaction://hlinksldjump"/>
          </p:cNvPr>
          <p:cNvSpPr/>
          <p:nvPr/>
        </p:nvSpPr>
        <p:spPr>
          <a:xfrm>
            <a:off x="11480120" y="24374"/>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Pijl-links 18">
            <a:hlinkClick r:id="rId6" action="ppaction://hlinksldjump"/>
            <a:extLst>
              <a:ext uri="{FF2B5EF4-FFF2-40B4-BE49-F238E27FC236}">
                <a16:creationId xmlns:a16="http://schemas.microsoft.com/office/drawing/2014/main" id="{4227F54F-0E46-9354-3B81-AFCDD27D63EF}"/>
              </a:ext>
            </a:extLst>
          </p:cNvPr>
          <p:cNvSpPr/>
          <p:nvPr/>
        </p:nvSpPr>
        <p:spPr>
          <a:xfrm flipH="1">
            <a:off x="11489748" y="297027"/>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Nunito" pitchFamily="2" charset="0"/>
            </a:endParaRPr>
          </a:p>
        </p:txBody>
      </p:sp>
      <p:sp>
        <p:nvSpPr>
          <p:cNvPr id="6" name="object 4"/>
          <p:cNvSpPr txBox="1"/>
          <p:nvPr/>
        </p:nvSpPr>
        <p:spPr>
          <a:xfrm>
            <a:off x="6768272" y="1490192"/>
            <a:ext cx="1860550" cy="197490"/>
          </a:xfrm>
          <a:prstGeom prst="rect">
            <a:avLst/>
          </a:prstGeom>
        </p:spPr>
        <p:txBody>
          <a:bodyPr vert="horz" wrap="square" lIns="0" tIns="12700" rIns="0" bIns="0" rtlCol="0">
            <a:spAutoFit/>
          </a:bodyPr>
          <a:lstStyle/>
          <a:p>
            <a:pPr marL="12700">
              <a:spcBef>
                <a:spcPts val="100"/>
              </a:spcBef>
            </a:pPr>
            <a:r>
              <a:rPr sz="1200" b="1" spc="-40" dirty="0">
                <a:solidFill>
                  <a:srgbClr val="1E889F"/>
                </a:solidFill>
                <a:latin typeface="Nunito" pitchFamily="2" charset="0"/>
                <a:cs typeface="Tahoma"/>
              </a:rPr>
              <a:t>Jou</a:t>
            </a:r>
            <a:r>
              <a:rPr sz="1200" b="1" spc="-55" dirty="0">
                <a:solidFill>
                  <a:srgbClr val="1E889F"/>
                </a:solidFill>
                <a:latin typeface="Nunito" pitchFamily="2" charset="0"/>
                <a:cs typeface="Tahoma"/>
              </a:rPr>
              <a:t>w</a:t>
            </a:r>
            <a:r>
              <a:rPr sz="1200" b="1" spc="-15" dirty="0">
                <a:solidFill>
                  <a:srgbClr val="1E889F"/>
                </a:solidFill>
                <a:latin typeface="Nunito" pitchFamily="2" charset="0"/>
                <a:cs typeface="Tahoma"/>
              </a:rPr>
              <a:t> </a:t>
            </a:r>
            <a:r>
              <a:rPr sz="1200" b="1" spc="-70" dirty="0">
                <a:solidFill>
                  <a:srgbClr val="1E889F"/>
                </a:solidFill>
                <a:latin typeface="Nunito" pitchFamily="2" charset="0"/>
                <a:cs typeface="Tahoma"/>
              </a:rPr>
              <a:t>taken</a:t>
            </a:r>
            <a:r>
              <a:rPr sz="1200" b="1" spc="-15" dirty="0">
                <a:solidFill>
                  <a:srgbClr val="1E889F"/>
                </a:solidFill>
                <a:latin typeface="Nunito" pitchFamily="2" charset="0"/>
                <a:cs typeface="Tahoma"/>
              </a:rPr>
              <a:t> </a:t>
            </a:r>
            <a:r>
              <a:rPr sz="1200" b="1" spc="-80" dirty="0">
                <a:solidFill>
                  <a:srgbClr val="1E889F"/>
                </a:solidFill>
                <a:latin typeface="Nunito" pitchFamily="2" charset="0"/>
                <a:cs typeface="Tahoma"/>
              </a:rPr>
              <a:t>zijn:</a:t>
            </a:r>
            <a:endParaRPr sz="1200" dirty="0">
              <a:solidFill>
                <a:srgbClr val="1E889F"/>
              </a:solidFill>
              <a:latin typeface="Nunito" pitchFamily="2" charset="0"/>
              <a:cs typeface="Tahoma"/>
            </a:endParaRPr>
          </a:p>
        </p:txBody>
      </p:sp>
      <p:sp>
        <p:nvSpPr>
          <p:cNvPr id="7" name="object 5"/>
          <p:cNvSpPr txBox="1"/>
          <p:nvPr/>
        </p:nvSpPr>
        <p:spPr>
          <a:xfrm>
            <a:off x="6768273" y="1792451"/>
            <a:ext cx="4629830" cy="948978"/>
          </a:xfrm>
          <a:prstGeom prst="rect">
            <a:avLst/>
          </a:prstGeom>
        </p:spPr>
        <p:txBody>
          <a:bodyPr vert="horz" wrap="square" lIns="0" tIns="12700" rIns="0" bIns="0" rtlCol="0">
            <a:spAutoFit/>
          </a:bodyPr>
          <a:lstStyle/>
          <a:p>
            <a:pPr marL="152400" marR="45085" indent="-140335" algn="just">
              <a:spcBef>
                <a:spcPts val="100"/>
              </a:spcBef>
              <a:buSzPct val="77777"/>
              <a:buChar char="•"/>
              <a:tabLst>
                <a:tab pos="153035" algn="l"/>
              </a:tabLst>
            </a:pPr>
            <a:r>
              <a:rPr sz="1200" spc="35" dirty="0">
                <a:solidFill>
                  <a:srgbClr val="231F20"/>
                </a:solidFill>
                <a:latin typeface="Nunito" pitchFamily="2" charset="0"/>
                <a:cs typeface="Tahoma"/>
              </a:rPr>
              <a:t>Je</a:t>
            </a:r>
            <a:r>
              <a:rPr sz="1200" spc="-20" dirty="0">
                <a:solidFill>
                  <a:srgbClr val="231F20"/>
                </a:solidFill>
                <a:latin typeface="Nunito" pitchFamily="2" charset="0"/>
                <a:cs typeface="Tahoma"/>
              </a:rPr>
              <a:t> </a:t>
            </a:r>
            <a:r>
              <a:rPr sz="1200" spc="-5" dirty="0">
                <a:solidFill>
                  <a:srgbClr val="231F20"/>
                </a:solidFill>
                <a:latin typeface="Nunito" pitchFamily="2" charset="0"/>
                <a:cs typeface="Tahoma"/>
              </a:rPr>
              <a:t>verricht</a:t>
            </a:r>
            <a:r>
              <a:rPr sz="1200" spc="-15" dirty="0">
                <a:solidFill>
                  <a:srgbClr val="231F20"/>
                </a:solidFill>
                <a:latin typeface="Nunito" pitchFamily="2" charset="0"/>
                <a:cs typeface="Tahoma"/>
              </a:rPr>
              <a:t> </a:t>
            </a:r>
            <a:r>
              <a:rPr sz="1200" dirty="0">
                <a:solidFill>
                  <a:srgbClr val="231F20"/>
                </a:solidFill>
                <a:latin typeface="Nunito" pitchFamily="2" charset="0"/>
                <a:cs typeface="Tahoma"/>
              </a:rPr>
              <a:t>kleine</a:t>
            </a:r>
            <a:r>
              <a:rPr sz="1200" spc="-15" dirty="0">
                <a:solidFill>
                  <a:srgbClr val="231F20"/>
                </a:solidFill>
                <a:latin typeface="Nunito" pitchFamily="2" charset="0"/>
                <a:cs typeface="Tahoma"/>
              </a:rPr>
              <a:t> </a:t>
            </a:r>
            <a:r>
              <a:rPr sz="1200" dirty="0">
                <a:solidFill>
                  <a:srgbClr val="231F20"/>
                </a:solidFill>
                <a:latin typeface="Nunito" pitchFamily="2" charset="0"/>
                <a:cs typeface="Tahoma"/>
              </a:rPr>
              <a:t>reparaties</a:t>
            </a:r>
            <a:r>
              <a:rPr sz="1200" spc="-20" dirty="0">
                <a:solidFill>
                  <a:srgbClr val="231F20"/>
                </a:solidFill>
                <a:latin typeface="Nunito" pitchFamily="2" charset="0"/>
                <a:cs typeface="Tahoma"/>
              </a:rPr>
              <a:t> </a:t>
            </a:r>
            <a:r>
              <a:rPr sz="1200" spc="5" dirty="0">
                <a:solidFill>
                  <a:srgbClr val="231F20"/>
                </a:solidFill>
                <a:latin typeface="Nunito" pitchFamily="2" charset="0"/>
                <a:cs typeface="Tahoma"/>
              </a:rPr>
              <a:t>en</a:t>
            </a:r>
            <a:r>
              <a:rPr sz="1200" spc="-15" dirty="0">
                <a:solidFill>
                  <a:srgbClr val="231F20"/>
                </a:solidFill>
                <a:latin typeface="Nunito" pitchFamily="2" charset="0"/>
                <a:cs typeface="Tahoma"/>
              </a:rPr>
              <a:t> </a:t>
            </a:r>
            <a:r>
              <a:rPr sz="1200" spc="-5" dirty="0">
                <a:solidFill>
                  <a:srgbClr val="231F20"/>
                </a:solidFill>
                <a:latin typeface="Nunito" pitchFamily="2" charset="0"/>
                <a:cs typeface="Tahoma"/>
              </a:rPr>
              <a:t>verfraaiingen </a:t>
            </a:r>
            <a:r>
              <a:rPr sz="1200" spc="-270" dirty="0">
                <a:solidFill>
                  <a:srgbClr val="231F20"/>
                </a:solidFill>
                <a:latin typeface="Nunito" pitchFamily="2" charset="0"/>
                <a:cs typeface="Tahoma"/>
              </a:rPr>
              <a:t> </a:t>
            </a:r>
            <a:r>
              <a:rPr sz="1200" spc="20" dirty="0">
                <a:solidFill>
                  <a:srgbClr val="231F20"/>
                </a:solidFill>
                <a:latin typeface="Nunito" pitchFamily="2" charset="0"/>
                <a:cs typeface="Tahoma"/>
              </a:rPr>
              <a:t>zowel </a:t>
            </a:r>
            <a:r>
              <a:rPr sz="1200" dirty="0">
                <a:solidFill>
                  <a:srgbClr val="231F20"/>
                </a:solidFill>
                <a:latin typeface="Nunito" pitchFamily="2" charset="0"/>
                <a:cs typeface="Tahoma"/>
              </a:rPr>
              <a:t>binnen als </a:t>
            </a:r>
            <a:r>
              <a:rPr sz="1200" spc="5" dirty="0">
                <a:solidFill>
                  <a:srgbClr val="231F20"/>
                </a:solidFill>
                <a:latin typeface="Nunito" pitchFamily="2" charset="0"/>
                <a:cs typeface="Tahoma"/>
              </a:rPr>
              <a:t>buiten </a:t>
            </a:r>
            <a:r>
              <a:rPr sz="1200" spc="15" dirty="0">
                <a:solidFill>
                  <a:srgbClr val="231F20"/>
                </a:solidFill>
                <a:latin typeface="Nunito" pitchFamily="2" charset="0"/>
                <a:cs typeface="Tahoma"/>
              </a:rPr>
              <a:t>de </a:t>
            </a:r>
            <a:r>
              <a:rPr sz="1200" spc="5" dirty="0">
                <a:solidFill>
                  <a:srgbClr val="231F20"/>
                </a:solidFill>
                <a:latin typeface="Nunito" pitchFamily="2" charset="0"/>
                <a:cs typeface="Tahoma"/>
              </a:rPr>
              <a:t>woning </a:t>
            </a:r>
            <a:r>
              <a:rPr sz="1200" spc="-15" dirty="0">
                <a:solidFill>
                  <a:srgbClr val="231F20"/>
                </a:solidFill>
                <a:latin typeface="Nunito" pitchFamily="2" charset="0"/>
                <a:cs typeface="Tahoma"/>
              </a:rPr>
              <a:t>(sanitair, </a:t>
            </a:r>
            <a:r>
              <a:rPr sz="1200" spc="-270" dirty="0">
                <a:solidFill>
                  <a:srgbClr val="231F20"/>
                </a:solidFill>
                <a:latin typeface="Nunito" pitchFamily="2" charset="0"/>
                <a:cs typeface="Tahoma"/>
              </a:rPr>
              <a:t> </a:t>
            </a:r>
            <a:r>
              <a:rPr sz="1200" dirty="0">
                <a:solidFill>
                  <a:srgbClr val="231F20"/>
                </a:solidFill>
                <a:latin typeface="Nunito" pitchFamily="2" charset="0"/>
                <a:cs typeface="Tahoma"/>
              </a:rPr>
              <a:t>elektriciteit,</a:t>
            </a:r>
            <a:r>
              <a:rPr sz="1200" spc="-35" dirty="0">
                <a:solidFill>
                  <a:srgbClr val="231F20"/>
                </a:solidFill>
                <a:latin typeface="Nunito" pitchFamily="2" charset="0"/>
                <a:cs typeface="Tahoma"/>
              </a:rPr>
              <a:t> </a:t>
            </a:r>
            <a:r>
              <a:rPr sz="1200" spc="-20" dirty="0">
                <a:solidFill>
                  <a:srgbClr val="231F20"/>
                </a:solidFill>
                <a:latin typeface="Nunito" pitchFamily="2" charset="0"/>
                <a:cs typeface="Tahoma"/>
              </a:rPr>
              <a:t>hout…).</a:t>
            </a:r>
            <a:endParaRPr sz="1200" dirty="0">
              <a:latin typeface="Nunito" pitchFamily="2" charset="0"/>
              <a:cs typeface="Tahoma"/>
            </a:endParaRPr>
          </a:p>
          <a:p>
            <a:pPr marL="152400" marR="5080" indent="-140335" algn="just">
              <a:buSzPct val="77777"/>
              <a:buChar char="•"/>
              <a:tabLst>
                <a:tab pos="153035" algn="l"/>
              </a:tabLst>
            </a:pPr>
            <a:r>
              <a:rPr sz="1200" spc="35" dirty="0">
                <a:solidFill>
                  <a:srgbClr val="231F20"/>
                </a:solidFill>
                <a:latin typeface="Nunito" pitchFamily="2" charset="0"/>
                <a:cs typeface="Tahoma"/>
              </a:rPr>
              <a:t>Je</a:t>
            </a:r>
            <a:r>
              <a:rPr sz="1200" spc="-35" dirty="0">
                <a:solidFill>
                  <a:srgbClr val="231F20"/>
                </a:solidFill>
                <a:latin typeface="Nunito" pitchFamily="2" charset="0"/>
                <a:cs typeface="Tahoma"/>
              </a:rPr>
              <a:t> </a:t>
            </a:r>
            <a:r>
              <a:rPr sz="1200" spc="10" dirty="0">
                <a:solidFill>
                  <a:srgbClr val="231F20"/>
                </a:solidFill>
                <a:latin typeface="Nunito" pitchFamily="2" charset="0"/>
                <a:cs typeface="Tahoma"/>
              </a:rPr>
              <a:t>doet</a:t>
            </a:r>
            <a:r>
              <a:rPr sz="1200" spc="-35" dirty="0">
                <a:solidFill>
                  <a:srgbClr val="231F20"/>
                </a:solidFill>
                <a:latin typeface="Nunito" pitchFamily="2" charset="0"/>
                <a:cs typeface="Tahoma"/>
              </a:rPr>
              <a:t> </a:t>
            </a:r>
            <a:r>
              <a:rPr sz="1200" spc="-10" dirty="0">
                <a:solidFill>
                  <a:srgbClr val="231F20"/>
                </a:solidFill>
                <a:latin typeface="Nunito" pitchFamily="2" charset="0"/>
                <a:cs typeface="Tahoma"/>
              </a:rPr>
              <a:t>ook</a:t>
            </a:r>
            <a:r>
              <a:rPr sz="1200" spc="-30" dirty="0">
                <a:solidFill>
                  <a:srgbClr val="231F20"/>
                </a:solidFill>
                <a:latin typeface="Nunito" pitchFamily="2" charset="0"/>
                <a:cs typeface="Tahoma"/>
              </a:rPr>
              <a:t> </a:t>
            </a:r>
            <a:r>
              <a:rPr sz="1200" dirty="0">
                <a:solidFill>
                  <a:srgbClr val="231F20"/>
                </a:solidFill>
                <a:latin typeface="Nunito" pitchFamily="2" charset="0"/>
                <a:cs typeface="Tahoma"/>
              </a:rPr>
              <a:t>grotere</a:t>
            </a:r>
            <a:r>
              <a:rPr sz="1200" spc="-35" dirty="0">
                <a:solidFill>
                  <a:srgbClr val="231F20"/>
                </a:solidFill>
                <a:latin typeface="Nunito" pitchFamily="2" charset="0"/>
                <a:cs typeface="Tahoma"/>
              </a:rPr>
              <a:t> </a:t>
            </a:r>
            <a:r>
              <a:rPr sz="1200" dirty="0">
                <a:solidFill>
                  <a:srgbClr val="231F20"/>
                </a:solidFill>
                <a:latin typeface="Nunito" pitchFamily="2" charset="0"/>
                <a:cs typeface="Tahoma"/>
              </a:rPr>
              <a:t>woningaanpassingen</a:t>
            </a:r>
            <a:r>
              <a:rPr sz="1200" spc="-30" dirty="0">
                <a:solidFill>
                  <a:srgbClr val="231F20"/>
                </a:solidFill>
                <a:latin typeface="Nunito" pitchFamily="2" charset="0"/>
                <a:cs typeface="Tahoma"/>
              </a:rPr>
              <a:t> </a:t>
            </a:r>
            <a:r>
              <a:rPr sz="1200" spc="15" dirty="0">
                <a:solidFill>
                  <a:srgbClr val="231F20"/>
                </a:solidFill>
                <a:latin typeface="Nunito" pitchFamily="2" charset="0"/>
                <a:cs typeface="Tahoma"/>
              </a:rPr>
              <a:t>om </a:t>
            </a:r>
            <a:r>
              <a:rPr sz="1200" spc="-270" dirty="0">
                <a:solidFill>
                  <a:srgbClr val="231F20"/>
                </a:solidFill>
                <a:latin typeface="Nunito" pitchFamily="2" charset="0"/>
                <a:cs typeface="Tahoma"/>
              </a:rPr>
              <a:t> </a:t>
            </a:r>
            <a:r>
              <a:rPr sz="1200" spc="5" dirty="0">
                <a:solidFill>
                  <a:srgbClr val="231F20"/>
                </a:solidFill>
                <a:latin typeface="Nunito" pitchFamily="2" charset="0"/>
                <a:cs typeface="Tahoma"/>
              </a:rPr>
              <a:t>het</a:t>
            </a:r>
            <a:r>
              <a:rPr sz="1200" spc="-35" dirty="0">
                <a:solidFill>
                  <a:srgbClr val="231F20"/>
                </a:solidFill>
                <a:latin typeface="Nunito" pitchFamily="2" charset="0"/>
                <a:cs typeface="Tahoma"/>
              </a:rPr>
              <a:t> </a:t>
            </a:r>
            <a:r>
              <a:rPr sz="1200" spc="5" dirty="0">
                <a:solidFill>
                  <a:srgbClr val="231F20"/>
                </a:solidFill>
                <a:latin typeface="Nunito" pitchFamily="2" charset="0"/>
                <a:cs typeface="Tahoma"/>
              </a:rPr>
              <a:t>comfort</a:t>
            </a:r>
            <a:r>
              <a:rPr sz="1200" spc="-35" dirty="0">
                <a:solidFill>
                  <a:srgbClr val="231F20"/>
                </a:solidFill>
                <a:latin typeface="Nunito" pitchFamily="2" charset="0"/>
                <a:cs typeface="Tahoma"/>
              </a:rPr>
              <a:t> </a:t>
            </a:r>
            <a:r>
              <a:rPr sz="1200" spc="-15" dirty="0">
                <a:solidFill>
                  <a:srgbClr val="231F20"/>
                </a:solidFill>
                <a:latin typeface="Nunito" pitchFamily="2" charset="0"/>
                <a:cs typeface="Tahoma"/>
              </a:rPr>
              <a:t>van</a:t>
            </a:r>
            <a:r>
              <a:rPr sz="1200" spc="-35" dirty="0">
                <a:solidFill>
                  <a:srgbClr val="231F20"/>
                </a:solidFill>
                <a:latin typeface="Nunito" pitchFamily="2" charset="0"/>
                <a:cs typeface="Tahoma"/>
              </a:rPr>
              <a:t> </a:t>
            </a:r>
            <a:r>
              <a:rPr sz="1200" spc="15" dirty="0">
                <a:solidFill>
                  <a:srgbClr val="231F20"/>
                </a:solidFill>
                <a:latin typeface="Nunito" pitchFamily="2" charset="0"/>
                <a:cs typeface="Tahoma"/>
              </a:rPr>
              <a:t>de</a:t>
            </a:r>
            <a:r>
              <a:rPr sz="1200" spc="-30" dirty="0">
                <a:solidFill>
                  <a:srgbClr val="231F20"/>
                </a:solidFill>
                <a:latin typeface="Nunito" pitchFamily="2" charset="0"/>
                <a:cs typeface="Tahoma"/>
              </a:rPr>
              <a:t> </a:t>
            </a:r>
            <a:r>
              <a:rPr sz="1200" spc="5" dirty="0">
                <a:solidFill>
                  <a:srgbClr val="231F20"/>
                </a:solidFill>
                <a:latin typeface="Nunito" pitchFamily="2" charset="0"/>
                <a:cs typeface="Tahoma"/>
              </a:rPr>
              <a:t>cliënten</a:t>
            </a:r>
            <a:r>
              <a:rPr sz="1200" spc="-35" dirty="0">
                <a:solidFill>
                  <a:srgbClr val="231F20"/>
                </a:solidFill>
                <a:latin typeface="Nunito" pitchFamily="2" charset="0"/>
                <a:cs typeface="Tahoma"/>
              </a:rPr>
              <a:t> </a:t>
            </a:r>
            <a:r>
              <a:rPr sz="1200" spc="15" dirty="0">
                <a:solidFill>
                  <a:srgbClr val="231F20"/>
                </a:solidFill>
                <a:latin typeface="Nunito" pitchFamily="2" charset="0"/>
                <a:cs typeface="Tahoma"/>
              </a:rPr>
              <a:t>te</a:t>
            </a:r>
            <a:r>
              <a:rPr sz="1200" spc="-35" dirty="0">
                <a:solidFill>
                  <a:srgbClr val="231F20"/>
                </a:solidFill>
                <a:latin typeface="Nunito" pitchFamily="2" charset="0"/>
                <a:cs typeface="Tahoma"/>
              </a:rPr>
              <a:t> </a:t>
            </a:r>
            <a:r>
              <a:rPr sz="1200" dirty="0">
                <a:solidFill>
                  <a:srgbClr val="231F20"/>
                </a:solidFill>
                <a:latin typeface="Nunito" pitchFamily="2" charset="0"/>
                <a:cs typeface="Tahoma"/>
              </a:rPr>
              <a:t>verhogen.</a:t>
            </a:r>
            <a:endParaRPr sz="1200" dirty="0">
              <a:latin typeface="Nunito" pitchFamily="2" charset="0"/>
              <a:cs typeface="Tahoma"/>
            </a:endParaRPr>
          </a:p>
          <a:p>
            <a:pPr marL="152400" indent="-140335" algn="just">
              <a:spcBef>
                <a:spcPts val="120"/>
              </a:spcBef>
              <a:buSzPct val="77777"/>
              <a:buChar char="•"/>
              <a:tabLst>
                <a:tab pos="153035" algn="l"/>
              </a:tabLst>
            </a:pPr>
            <a:r>
              <a:rPr sz="1200" spc="35" dirty="0">
                <a:solidFill>
                  <a:srgbClr val="231F20"/>
                </a:solidFill>
                <a:latin typeface="Nunito" pitchFamily="2" charset="0"/>
                <a:cs typeface="Tahoma"/>
              </a:rPr>
              <a:t>Je</a:t>
            </a:r>
            <a:r>
              <a:rPr sz="1200" spc="-35" dirty="0">
                <a:solidFill>
                  <a:srgbClr val="231F20"/>
                </a:solidFill>
                <a:latin typeface="Nunito" pitchFamily="2" charset="0"/>
                <a:cs typeface="Tahoma"/>
              </a:rPr>
              <a:t> </a:t>
            </a:r>
            <a:r>
              <a:rPr sz="1200" dirty="0">
                <a:solidFill>
                  <a:srgbClr val="231F20"/>
                </a:solidFill>
                <a:latin typeface="Nunito" pitchFamily="2" charset="0"/>
                <a:cs typeface="Tahoma"/>
              </a:rPr>
              <a:t>voert</a:t>
            </a:r>
            <a:r>
              <a:rPr sz="1200" spc="-30" dirty="0">
                <a:solidFill>
                  <a:srgbClr val="231F20"/>
                </a:solidFill>
                <a:latin typeface="Nunito" pitchFamily="2" charset="0"/>
                <a:cs typeface="Tahoma"/>
              </a:rPr>
              <a:t> </a:t>
            </a:r>
            <a:r>
              <a:rPr sz="1200" dirty="0">
                <a:solidFill>
                  <a:srgbClr val="231F20"/>
                </a:solidFill>
                <a:latin typeface="Nunito" pitchFamily="2" charset="0"/>
                <a:cs typeface="Tahoma"/>
              </a:rPr>
              <a:t>schilder-</a:t>
            </a:r>
            <a:r>
              <a:rPr sz="1200" spc="-30" dirty="0">
                <a:solidFill>
                  <a:srgbClr val="231F20"/>
                </a:solidFill>
                <a:latin typeface="Nunito" pitchFamily="2" charset="0"/>
                <a:cs typeface="Tahoma"/>
              </a:rPr>
              <a:t> </a:t>
            </a:r>
            <a:r>
              <a:rPr sz="1200" spc="5" dirty="0">
                <a:solidFill>
                  <a:srgbClr val="231F20"/>
                </a:solidFill>
                <a:latin typeface="Nunito" pitchFamily="2" charset="0"/>
                <a:cs typeface="Tahoma"/>
              </a:rPr>
              <a:t>en</a:t>
            </a:r>
            <a:r>
              <a:rPr sz="1200" spc="-30" dirty="0">
                <a:solidFill>
                  <a:srgbClr val="231F20"/>
                </a:solidFill>
                <a:latin typeface="Nunito" pitchFamily="2" charset="0"/>
                <a:cs typeface="Tahoma"/>
              </a:rPr>
              <a:t> </a:t>
            </a:r>
            <a:r>
              <a:rPr sz="1200" dirty="0">
                <a:solidFill>
                  <a:srgbClr val="231F20"/>
                </a:solidFill>
                <a:latin typeface="Nunito" pitchFamily="2" charset="0"/>
                <a:cs typeface="Tahoma"/>
              </a:rPr>
              <a:t>behangwerken</a:t>
            </a:r>
            <a:r>
              <a:rPr sz="1200" spc="-30" dirty="0">
                <a:solidFill>
                  <a:srgbClr val="231F20"/>
                </a:solidFill>
                <a:latin typeface="Nunito" pitchFamily="2" charset="0"/>
                <a:cs typeface="Tahoma"/>
              </a:rPr>
              <a:t> </a:t>
            </a:r>
            <a:r>
              <a:rPr sz="1200" spc="-5" dirty="0">
                <a:solidFill>
                  <a:srgbClr val="231F20"/>
                </a:solidFill>
                <a:latin typeface="Nunito" pitchFamily="2" charset="0"/>
                <a:cs typeface="Tahoma"/>
              </a:rPr>
              <a:t>uit.</a:t>
            </a:r>
            <a:endParaRPr sz="1200" dirty="0">
              <a:latin typeface="Nunito" pitchFamily="2" charset="0"/>
              <a:cs typeface="Tahoma"/>
            </a:endParaRPr>
          </a:p>
        </p:txBody>
      </p:sp>
      <p:sp>
        <p:nvSpPr>
          <p:cNvPr id="3" name="Tekstvak 2">
            <a:extLst>
              <a:ext uri="{FF2B5EF4-FFF2-40B4-BE49-F238E27FC236}">
                <a16:creationId xmlns:a16="http://schemas.microsoft.com/office/drawing/2014/main" id="{C5EC4BE6-8230-C36F-37B4-23460458A95E}"/>
              </a:ext>
            </a:extLst>
          </p:cNvPr>
          <p:cNvSpPr txBox="1"/>
          <p:nvPr/>
        </p:nvSpPr>
        <p:spPr>
          <a:xfrm>
            <a:off x="471725" y="2619094"/>
            <a:ext cx="6097772" cy="369332"/>
          </a:xfrm>
          <a:prstGeom prst="rect">
            <a:avLst/>
          </a:prstGeom>
          <a:noFill/>
        </p:spPr>
        <p:txBody>
          <a:bodyPr wrap="square">
            <a:spAutoFit/>
          </a:bodyPr>
          <a:lstStyle/>
          <a:p>
            <a:r>
              <a:rPr lang="nl-BE" dirty="0"/>
              <a:t>Getuigenis video</a:t>
            </a:r>
            <a:endParaRPr lang="nl-BE" dirty="0">
              <a:hlinkClick r:id="rId7"/>
            </a:endParaRPr>
          </a:p>
        </p:txBody>
      </p:sp>
      <p:pic>
        <p:nvPicPr>
          <p:cNvPr id="4" name="Onlinemedia 3" title="Kylian, #verschilmaker en karweimedewerker Familiehulp karweidienst">
            <a:hlinkClick r:id="" action="ppaction://media"/>
            <a:extLst>
              <a:ext uri="{FF2B5EF4-FFF2-40B4-BE49-F238E27FC236}">
                <a16:creationId xmlns:a16="http://schemas.microsoft.com/office/drawing/2014/main" id="{49F483D3-E59B-2066-8215-1FA66BA5BA36}"/>
              </a:ext>
            </a:extLst>
          </p:cNvPr>
          <p:cNvPicPr>
            <a:picLocks noRot="1" noChangeAspect="1"/>
          </p:cNvPicPr>
          <p:nvPr>
            <a:videoFile r:link="rId1"/>
          </p:nvPr>
        </p:nvPicPr>
        <p:blipFill>
          <a:blip r:embed="rId8"/>
          <a:stretch>
            <a:fillRect/>
          </a:stretch>
        </p:blipFill>
        <p:spPr>
          <a:xfrm>
            <a:off x="585322" y="2969948"/>
            <a:ext cx="4971419" cy="3728564"/>
          </a:xfrm>
          <a:prstGeom prst="rect">
            <a:avLst/>
          </a:prstGeom>
        </p:spPr>
      </p:pic>
    </p:spTree>
    <p:extLst>
      <p:ext uri="{BB962C8B-B14F-4D97-AF65-F5344CB8AC3E}">
        <p14:creationId xmlns:p14="http://schemas.microsoft.com/office/powerpoint/2010/main" val="4209221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576970" cy="6858000"/>
          </a:xfrm>
          <a:prstGeom prst="rect">
            <a:avLst/>
          </a:prstGeom>
        </p:spPr>
      </p:pic>
      <p:sp>
        <p:nvSpPr>
          <p:cNvPr id="11" name="Afgeronde rechthoek 10"/>
          <p:cNvSpPr/>
          <p:nvPr/>
        </p:nvSpPr>
        <p:spPr>
          <a:xfrm>
            <a:off x="3582800" y="4894998"/>
            <a:ext cx="7218549" cy="1181952"/>
          </a:xfrm>
          <a:prstGeom prst="roundRect">
            <a:avLst>
              <a:gd name="adj" fmla="val 50000"/>
            </a:avLst>
          </a:prstGeom>
          <a:solidFill>
            <a:srgbClr val="EB4D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p>
        </p:txBody>
      </p:sp>
      <p:sp>
        <p:nvSpPr>
          <p:cNvPr id="13" name="object 13"/>
          <p:cNvSpPr txBox="1"/>
          <p:nvPr/>
        </p:nvSpPr>
        <p:spPr>
          <a:xfrm>
            <a:off x="4965286" y="4929474"/>
            <a:ext cx="6312313" cy="1133644"/>
          </a:xfrm>
          <a:prstGeom prst="rect">
            <a:avLst/>
          </a:prstGeom>
        </p:spPr>
        <p:txBody>
          <a:bodyPr vert="horz" wrap="square" lIns="0" tIns="12700" rIns="0" bIns="0" rtlCol="0">
            <a:spAutoFit/>
          </a:bodyPr>
          <a:lstStyle/>
          <a:p>
            <a:pPr marL="12700">
              <a:lnSpc>
                <a:spcPct val="100000"/>
              </a:lnSpc>
              <a:spcBef>
                <a:spcPts val="100"/>
              </a:spcBef>
            </a:pPr>
            <a:r>
              <a:rPr sz="2400" spc="40" dirty="0">
                <a:solidFill>
                  <a:schemeClr val="bg1"/>
                </a:solidFill>
                <a:latin typeface="Nunito" pitchFamily="2" charset="0"/>
                <a:cs typeface="Tahoma"/>
              </a:rPr>
              <a:t>Word</a:t>
            </a:r>
            <a:r>
              <a:rPr sz="2400" spc="-90" dirty="0">
                <a:solidFill>
                  <a:schemeClr val="bg1"/>
                </a:solidFill>
                <a:latin typeface="Nunito" pitchFamily="2" charset="0"/>
                <a:cs typeface="Tahoma"/>
              </a:rPr>
              <a:t> </a:t>
            </a:r>
            <a:r>
              <a:rPr sz="2400" spc="15" dirty="0">
                <a:solidFill>
                  <a:schemeClr val="bg1"/>
                </a:solidFill>
                <a:latin typeface="Nunito" pitchFamily="2" charset="0"/>
                <a:cs typeface="Tahoma"/>
              </a:rPr>
              <a:t>een</a:t>
            </a:r>
            <a:r>
              <a:rPr sz="2400" spc="-85" dirty="0">
                <a:solidFill>
                  <a:schemeClr val="bg1"/>
                </a:solidFill>
                <a:latin typeface="Nunito" pitchFamily="2" charset="0"/>
                <a:cs typeface="Tahoma"/>
              </a:rPr>
              <a:t> </a:t>
            </a:r>
            <a:r>
              <a:rPr sz="2400" spc="-20" dirty="0">
                <a:solidFill>
                  <a:schemeClr val="bg1"/>
                </a:solidFill>
                <a:latin typeface="Nunito" pitchFamily="2" charset="0"/>
                <a:cs typeface="Tahoma"/>
              </a:rPr>
              <a:t>#</a:t>
            </a:r>
            <a:r>
              <a:rPr sz="2400" spc="-20" dirty="0" err="1">
                <a:solidFill>
                  <a:schemeClr val="bg1"/>
                </a:solidFill>
                <a:latin typeface="Nunito" pitchFamily="2" charset="0"/>
                <a:cs typeface="Tahoma"/>
              </a:rPr>
              <a:t>verschilmaker</a:t>
            </a:r>
            <a:r>
              <a:rPr lang="nl-BE" sz="2400" dirty="0">
                <a:solidFill>
                  <a:schemeClr val="bg1"/>
                </a:solidFill>
                <a:latin typeface="Nunito" pitchFamily="2" charset="0"/>
                <a:cs typeface="Tahoma"/>
              </a:rPr>
              <a:t> </a:t>
            </a:r>
            <a:r>
              <a:rPr sz="2400" dirty="0" err="1">
                <a:solidFill>
                  <a:schemeClr val="bg1"/>
                </a:solidFill>
                <a:latin typeface="Nunito" pitchFamily="2" charset="0"/>
                <a:cs typeface="Tahoma"/>
              </a:rPr>
              <a:t>al</a:t>
            </a:r>
            <a:r>
              <a:rPr sz="2400" spc="15" dirty="0" err="1">
                <a:solidFill>
                  <a:schemeClr val="bg1"/>
                </a:solidFill>
                <a:latin typeface="Nunito" pitchFamily="2" charset="0"/>
                <a:cs typeface="Tahoma"/>
              </a:rPr>
              <a:t>s</a:t>
            </a:r>
            <a:r>
              <a:rPr sz="2400" spc="-65" dirty="0">
                <a:solidFill>
                  <a:schemeClr val="bg1"/>
                </a:solidFill>
                <a:latin typeface="Nunito" pitchFamily="2" charset="0"/>
                <a:cs typeface="Tahoma"/>
              </a:rPr>
              <a:t> </a:t>
            </a:r>
            <a:endParaRPr lang="nl-BE" sz="2400" spc="-65" dirty="0">
              <a:solidFill>
                <a:schemeClr val="bg1"/>
              </a:solidFill>
              <a:latin typeface="Nunito" pitchFamily="2" charset="0"/>
              <a:cs typeface="Tahoma"/>
            </a:endParaRPr>
          </a:p>
          <a:p>
            <a:pPr marL="12700">
              <a:lnSpc>
                <a:spcPct val="100000"/>
              </a:lnSpc>
              <a:spcBef>
                <a:spcPts val="100"/>
              </a:spcBef>
            </a:pPr>
            <a:r>
              <a:rPr lang="nl-BE" sz="2400" b="1" spc="-95" dirty="0">
                <a:solidFill>
                  <a:schemeClr val="bg1"/>
                </a:solidFill>
                <a:latin typeface="Nunito" pitchFamily="2" charset="0"/>
                <a:cs typeface="Tahoma"/>
              </a:rPr>
              <a:t>huishoudhulp dienstencheques</a:t>
            </a:r>
            <a:r>
              <a:rPr sz="2400" b="1" spc="-40" dirty="0">
                <a:solidFill>
                  <a:schemeClr val="bg1"/>
                </a:solidFill>
                <a:latin typeface="Nunito" pitchFamily="2" charset="0"/>
                <a:cs typeface="Tahoma"/>
              </a:rPr>
              <a:t> </a:t>
            </a:r>
            <a:br>
              <a:rPr lang="nl-NL" sz="2400" b="1" spc="-40" dirty="0">
                <a:solidFill>
                  <a:schemeClr val="bg1"/>
                </a:solidFill>
                <a:latin typeface="Nunito" pitchFamily="2" charset="0"/>
                <a:cs typeface="Tahoma"/>
              </a:rPr>
            </a:br>
            <a:r>
              <a:rPr sz="2400" spc="-25" dirty="0" err="1">
                <a:solidFill>
                  <a:schemeClr val="bg1"/>
                </a:solidFill>
                <a:latin typeface="Nunito" pitchFamily="2" charset="0"/>
                <a:cs typeface="Tahoma"/>
              </a:rPr>
              <a:t>bi</a:t>
            </a:r>
            <a:r>
              <a:rPr sz="2400" spc="-5" dirty="0" err="1">
                <a:solidFill>
                  <a:schemeClr val="bg1"/>
                </a:solidFill>
                <a:latin typeface="Nunito" pitchFamily="2" charset="0"/>
                <a:cs typeface="Tahoma"/>
              </a:rPr>
              <a:t>j</a:t>
            </a:r>
            <a:r>
              <a:rPr sz="2400" spc="-65" dirty="0">
                <a:solidFill>
                  <a:schemeClr val="bg1"/>
                </a:solidFill>
                <a:latin typeface="Nunito" pitchFamily="2" charset="0"/>
                <a:cs typeface="Tahoma"/>
              </a:rPr>
              <a:t> </a:t>
            </a:r>
            <a:r>
              <a:rPr sz="2400" spc="5" dirty="0">
                <a:solidFill>
                  <a:schemeClr val="bg1"/>
                </a:solidFill>
                <a:latin typeface="Nunito" pitchFamily="2" charset="0"/>
                <a:cs typeface="Tahoma"/>
              </a:rPr>
              <a:t>Familiehulp</a:t>
            </a:r>
            <a:endParaRPr sz="2400" dirty="0">
              <a:solidFill>
                <a:schemeClr val="bg1"/>
              </a:solidFill>
              <a:latin typeface="Nunito" pitchFamily="2" charset="0"/>
              <a:cs typeface="Tahoma"/>
            </a:endParaRPr>
          </a:p>
        </p:txBody>
      </p:sp>
      <p:sp>
        <p:nvSpPr>
          <p:cNvPr id="15" name="Afgeronde rechthoek 14"/>
          <p:cNvSpPr/>
          <p:nvPr/>
        </p:nvSpPr>
        <p:spPr>
          <a:xfrm>
            <a:off x="-1543050" y="4894998"/>
            <a:ext cx="6374987" cy="118195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p>
        </p:txBody>
      </p:sp>
      <p:pic>
        <p:nvPicPr>
          <p:cNvPr id="16" name="Afbeelding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428" y="4920404"/>
            <a:ext cx="3427925" cy="1156546"/>
          </a:xfrm>
          <a:prstGeom prst="rect">
            <a:avLst/>
          </a:prstGeom>
        </p:spPr>
      </p:pic>
      <p:sp>
        <p:nvSpPr>
          <p:cNvPr id="9" name="Pijl-links 8">
            <a:hlinkClick r:id="rId5" action="ppaction://hlinksldjump"/>
          </p:cNvPr>
          <p:cNvSpPr/>
          <p:nvPr/>
        </p:nvSpPr>
        <p:spPr>
          <a:xfrm>
            <a:off x="80600" y="6524235"/>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ekstvak 10">
            <a:extLst>
              <a:ext uri="{FF2B5EF4-FFF2-40B4-BE49-F238E27FC236}">
                <a16:creationId xmlns:a16="http://schemas.microsoft.com/office/drawing/2014/main" id="{9D6E0087-FE97-7ABC-908D-A52501597BE6}"/>
              </a:ext>
            </a:extLst>
          </p:cNvPr>
          <p:cNvSpPr txBox="1"/>
          <p:nvPr/>
        </p:nvSpPr>
        <p:spPr>
          <a:xfrm>
            <a:off x="5810040" y="863239"/>
            <a:ext cx="4861424" cy="2185214"/>
          </a:xfrm>
          <a:prstGeom prst="rect">
            <a:avLst/>
          </a:prstGeom>
          <a:noFill/>
        </p:spPr>
        <p:txBody>
          <a:bodyPr wrap="square" lIns="91440" tIns="45720" rIns="91440" bIns="45720" rtlCol="0" anchor="t">
            <a:spAutoFit/>
          </a:bodyPr>
          <a:lstStyle/>
          <a:p>
            <a:pPr algn="ctr"/>
            <a:endParaRPr lang="nl-BE" dirty="0">
              <a:solidFill>
                <a:srgbClr val="000000"/>
              </a:solidFill>
              <a:cs typeface="Calibri"/>
            </a:endParaRPr>
          </a:p>
          <a:p>
            <a:pPr algn="ctr"/>
            <a:r>
              <a:rPr lang="nl-BE" sz="1600" dirty="0">
                <a:solidFill>
                  <a:srgbClr val="000000"/>
                </a:solidFill>
                <a:latin typeface="Nunito" pitchFamily="2" charset="0"/>
                <a:cs typeface="Calibri"/>
              </a:rPr>
              <a:t>"De klanten zijn altijd zo dankbaar als ik ben langs geweest. Wat ik ook zo mooi vind aan de job is het vertrouwen dat je krijgt. Want de klant laat je wel helemaal binnen in zijn of haar leven.“</a:t>
            </a:r>
            <a:br>
              <a:rPr lang="nl-BE" sz="1600" dirty="0">
                <a:solidFill>
                  <a:srgbClr val="000000"/>
                </a:solidFill>
                <a:latin typeface="Nunito" pitchFamily="2" charset="0"/>
                <a:cs typeface="Calibri"/>
              </a:rPr>
            </a:br>
            <a:br>
              <a:rPr lang="nl-BE" dirty="0">
                <a:solidFill>
                  <a:srgbClr val="000000"/>
                </a:solidFill>
                <a:cs typeface="Calibri"/>
              </a:rPr>
            </a:br>
            <a:r>
              <a:rPr lang="nl-BE" b="1" dirty="0">
                <a:solidFill>
                  <a:srgbClr val="EB4D96"/>
                </a:solidFill>
                <a:latin typeface="Nunito ExtraBold"/>
                <a:cs typeface="Calibri"/>
              </a:rPr>
              <a:t>Angie – Huishoudhulp Dienstencheques</a:t>
            </a:r>
          </a:p>
          <a:p>
            <a:pPr algn="ctr"/>
            <a:endParaRPr lang="nl-BE" dirty="0">
              <a:solidFill>
                <a:srgbClr val="000000"/>
              </a:solidFill>
              <a:cs typeface="Calibri"/>
            </a:endParaRPr>
          </a:p>
        </p:txBody>
      </p:sp>
      <p:sp>
        <p:nvSpPr>
          <p:cNvPr id="18" name="Pijl-links 17">
            <a:hlinkClick r:id="rId5" action="ppaction://hlinksldjump"/>
          </p:cNvPr>
          <p:cNvSpPr/>
          <p:nvPr/>
        </p:nvSpPr>
        <p:spPr>
          <a:xfrm>
            <a:off x="11480120" y="24374"/>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Pijl-links 18">
            <a:hlinkClick r:id="rId6" action="ppaction://hlinksldjump"/>
            <a:extLst>
              <a:ext uri="{FF2B5EF4-FFF2-40B4-BE49-F238E27FC236}">
                <a16:creationId xmlns:a16="http://schemas.microsoft.com/office/drawing/2014/main" id="{3CE09076-7C9E-064B-72AE-55A313CE5309}"/>
              </a:ext>
            </a:extLst>
          </p:cNvPr>
          <p:cNvSpPr/>
          <p:nvPr/>
        </p:nvSpPr>
        <p:spPr>
          <a:xfrm flipH="1">
            <a:off x="11489748" y="297027"/>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Nunito" pitchFamily="2" charset="0"/>
            </a:endParaRPr>
          </a:p>
        </p:txBody>
      </p:sp>
    </p:spTree>
    <p:extLst>
      <p:ext uri="{BB962C8B-B14F-4D97-AF65-F5344CB8AC3E}">
        <p14:creationId xmlns:p14="http://schemas.microsoft.com/office/powerpoint/2010/main" val="11608821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
          <p:cNvSpPr/>
          <p:nvPr/>
        </p:nvSpPr>
        <p:spPr>
          <a:xfrm>
            <a:off x="6410325" y="1"/>
            <a:ext cx="5781675" cy="6858000"/>
          </a:xfrm>
          <a:custGeom>
            <a:avLst/>
            <a:gdLst/>
            <a:ahLst/>
            <a:cxnLst/>
            <a:rect l="l" t="t" r="r" b="b"/>
            <a:pathLst>
              <a:path w="3600450" h="7560309">
                <a:moveTo>
                  <a:pt x="3599992" y="0"/>
                </a:moveTo>
                <a:lnTo>
                  <a:pt x="0" y="0"/>
                </a:lnTo>
                <a:lnTo>
                  <a:pt x="0" y="7559992"/>
                </a:lnTo>
                <a:lnTo>
                  <a:pt x="3599992" y="7559992"/>
                </a:lnTo>
                <a:lnTo>
                  <a:pt x="3599992" y="0"/>
                </a:lnTo>
                <a:close/>
              </a:path>
            </a:pathLst>
          </a:custGeom>
          <a:solidFill>
            <a:srgbClr val="EC7DB5"/>
          </a:solidFill>
        </p:spPr>
        <p:txBody>
          <a:bodyPr wrap="square" lIns="0" tIns="0" rIns="0" bIns="0" rtlCol="0"/>
          <a:lstStyle/>
          <a:p>
            <a:endParaRPr>
              <a:latin typeface="Nunito" pitchFamily="2" charset="0"/>
            </a:endParaRPr>
          </a:p>
        </p:txBody>
      </p:sp>
      <p:pic>
        <p:nvPicPr>
          <p:cNvPr id="22" name="Afbeelding 21">
            <a:extLst>
              <a:ext uri="{FF2B5EF4-FFF2-40B4-BE49-F238E27FC236}">
                <a16:creationId xmlns:a16="http://schemas.microsoft.com/office/drawing/2014/main" id="{9C7B3152-7A97-6CC0-DD5D-F27E3F7AADAA}"/>
              </a:ext>
            </a:extLst>
          </p:cNvPr>
          <p:cNvPicPr>
            <a:picLocks noChangeAspect="1"/>
          </p:cNvPicPr>
          <p:nvPr/>
        </p:nvPicPr>
        <p:blipFill>
          <a:blip r:embed="rId4">
            <a:duotone>
              <a:prstClr val="black"/>
              <a:srgbClr val="EB4D96">
                <a:tint val="45000"/>
                <a:satMod val="400000"/>
              </a:srgbClr>
            </a:duotone>
            <a:lum bright="2000"/>
          </a:blip>
          <a:stretch>
            <a:fillRect/>
          </a:stretch>
        </p:blipFill>
        <p:spPr>
          <a:xfrm rot="5400000">
            <a:off x="1530604" y="3843539"/>
            <a:ext cx="10286039" cy="2598964"/>
          </a:xfrm>
          <a:prstGeom prst="rect">
            <a:avLst/>
          </a:prstGeom>
        </p:spPr>
      </p:pic>
      <p:sp>
        <p:nvSpPr>
          <p:cNvPr id="19" name="Afgeronde rechthoek 18"/>
          <p:cNvSpPr/>
          <p:nvPr/>
        </p:nvSpPr>
        <p:spPr>
          <a:xfrm>
            <a:off x="-1172464" y="187360"/>
            <a:ext cx="4388375" cy="718544"/>
          </a:xfrm>
          <a:prstGeom prst="roundRect">
            <a:avLst>
              <a:gd name="adj" fmla="val 50000"/>
            </a:avLst>
          </a:prstGeom>
          <a:solidFill>
            <a:srgbClr val="EB4D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p>
        </p:txBody>
      </p:sp>
      <p:sp>
        <p:nvSpPr>
          <p:cNvPr id="4" name="object 3"/>
          <p:cNvSpPr txBox="1"/>
          <p:nvPr/>
        </p:nvSpPr>
        <p:spPr>
          <a:xfrm>
            <a:off x="444499" y="1256605"/>
            <a:ext cx="5413375" cy="903837"/>
          </a:xfrm>
          <a:prstGeom prst="rect">
            <a:avLst/>
          </a:prstGeom>
        </p:spPr>
        <p:txBody>
          <a:bodyPr vert="horz" wrap="square" lIns="0" tIns="7620" rIns="0" bIns="0" rtlCol="0">
            <a:spAutoFit/>
          </a:bodyPr>
          <a:lstStyle/>
          <a:p>
            <a:pPr marL="12700" marR="5080">
              <a:lnSpc>
                <a:spcPct val="104200"/>
              </a:lnSpc>
              <a:spcBef>
                <a:spcPts val="40"/>
              </a:spcBef>
            </a:pPr>
            <a:r>
              <a:rPr lang="nl-BE" sz="1400" b="1" spc="-50" dirty="0">
                <a:solidFill>
                  <a:srgbClr val="EF60A3"/>
                </a:solidFill>
                <a:latin typeface="Nunito" pitchFamily="2" charset="0"/>
                <a:cs typeface="Tahoma"/>
              </a:rPr>
              <a:t>He</a:t>
            </a:r>
            <a:r>
              <a:rPr lang="nl-BE" sz="1400" b="1" spc="-35" dirty="0">
                <a:solidFill>
                  <a:srgbClr val="EF60A3"/>
                </a:solidFill>
                <a:latin typeface="Nunito" pitchFamily="2" charset="0"/>
                <a:cs typeface="Tahoma"/>
              </a:rPr>
              <a:t>b</a:t>
            </a:r>
            <a:r>
              <a:rPr lang="nl-BE" sz="1400" b="1" spc="-45" dirty="0">
                <a:solidFill>
                  <a:srgbClr val="EF60A3"/>
                </a:solidFill>
                <a:latin typeface="Nunito" pitchFamily="2" charset="0"/>
                <a:cs typeface="Tahoma"/>
              </a:rPr>
              <a:t> </a:t>
            </a:r>
            <a:r>
              <a:rPr lang="nl-BE" sz="1400" b="1" spc="-80" dirty="0">
                <a:solidFill>
                  <a:srgbClr val="EF60A3"/>
                </a:solidFill>
                <a:latin typeface="Nunito" pitchFamily="2" charset="0"/>
                <a:cs typeface="Tahoma"/>
              </a:rPr>
              <a:t>j</a:t>
            </a:r>
            <a:r>
              <a:rPr lang="nl-BE" sz="1400" b="1" spc="-105" dirty="0">
                <a:solidFill>
                  <a:srgbClr val="EF60A3"/>
                </a:solidFill>
                <a:latin typeface="Nunito" pitchFamily="2" charset="0"/>
                <a:cs typeface="Tahoma"/>
              </a:rPr>
              <a:t>e</a:t>
            </a:r>
            <a:r>
              <a:rPr lang="nl-BE" sz="1400" b="1" spc="-45" dirty="0">
                <a:solidFill>
                  <a:srgbClr val="EF60A3"/>
                </a:solidFill>
                <a:latin typeface="Nunito" pitchFamily="2" charset="0"/>
                <a:cs typeface="Tahoma"/>
              </a:rPr>
              <a:t> </a:t>
            </a:r>
            <a:r>
              <a:rPr lang="nl-BE" sz="1400" b="1" spc="-75" dirty="0">
                <a:solidFill>
                  <a:srgbClr val="EF60A3"/>
                </a:solidFill>
                <a:latin typeface="Nunito" pitchFamily="2" charset="0"/>
                <a:cs typeface="Tahoma"/>
              </a:rPr>
              <a:t>ee</a:t>
            </a:r>
            <a:r>
              <a:rPr lang="nl-BE" sz="1400" b="1" spc="-65" dirty="0">
                <a:solidFill>
                  <a:srgbClr val="EF60A3"/>
                </a:solidFill>
                <a:latin typeface="Nunito" pitchFamily="2" charset="0"/>
                <a:cs typeface="Tahoma"/>
              </a:rPr>
              <a:t>n</a:t>
            </a:r>
            <a:r>
              <a:rPr lang="nl-BE" sz="1400" b="1" spc="-45" dirty="0">
                <a:solidFill>
                  <a:srgbClr val="EF60A3"/>
                </a:solidFill>
                <a:latin typeface="Nunito" pitchFamily="2" charset="0"/>
                <a:cs typeface="Tahoma"/>
              </a:rPr>
              <a:t> </a:t>
            </a:r>
            <a:r>
              <a:rPr lang="nl-BE" sz="1400" b="1" spc="-60" dirty="0">
                <a:solidFill>
                  <a:srgbClr val="EF60A3"/>
                </a:solidFill>
                <a:latin typeface="Nunito" pitchFamily="2" charset="0"/>
                <a:cs typeface="Tahoma"/>
              </a:rPr>
              <a:t>passi</a:t>
            </a:r>
            <a:r>
              <a:rPr lang="nl-BE" sz="1400" b="1" spc="-55" dirty="0">
                <a:solidFill>
                  <a:srgbClr val="EF60A3"/>
                </a:solidFill>
                <a:latin typeface="Nunito" pitchFamily="2" charset="0"/>
                <a:cs typeface="Tahoma"/>
              </a:rPr>
              <a:t>e</a:t>
            </a:r>
            <a:r>
              <a:rPr lang="nl-BE" sz="1400" b="1" spc="-45" dirty="0">
                <a:solidFill>
                  <a:srgbClr val="EF60A3"/>
                </a:solidFill>
                <a:latin typeface="Nunito" pitchFamily="2" charset="0"/>
                <a:cs typeface="Tahoma"/>
              </a:rPr>
              <a:t> </a:t>
            </a:r>
            <a:r>
              <a:rPr lang="nl-BE" sz="1400" b="1" spc="-60" dirty="0">
                <a:solidFill>
                  <a:srgbClr val="EF60A3"/>
                </a:solidFill>
                <a:latin typeface="Nunito" pitchFamily="2" charset="0"/>
                <a:cs typeface="Tahoma"/>
              </a:rPr>
              <a:t>voo</a:t>
            </a:r>
            <a:r>
              <a:rPr lang="nl-BE" sz="1400" b="1" spc="-35" dirty="0">
                <a:solidFill>
                  <a:srgbClr val="EF60A3"/>
                </a:solidFill>
                <a:latin typeface="Nunito" pitchFamily="2" charset="0"/>
                <a:cs typeface="Tahoma"/>
              </a:rPr>
              <a:t>r</a:t>
            </a:r>
            <a:r>
              <a:rPr lang="nl-BE" sz="1400" b="1" spc="-45" dirty="0">
                <a:solidFill>
                  <a:srgbClr val="EF60A3"/>
                </a:solidFill>
                <a:latin typeface="Nunito" pitchFamily="2" charset="0"/>
                <a:cs typeface="Tahoma"/>
              </a:rPr>
              <a:t> </a:t>
            </a:r>
            <a:r>
              <a:rPr lang="nl-BE" sz="1400" b="1" spc="-55" dirty="0">
                <a:solidFill>
                  <a:srgbClr val="EF60A3"/>
                </a:solidFill>
                <a:latin typeface="Nunito" pitchFamily="2" charset="0"/>
                <a:cs typeface="Tahoma"/>
              </a:rPr>
              <a:t>poetsen?  </a:t>
            </a:r>
            <a:r>
              <a:rPr lang="nl-BE" sz="1400" b="1" spc="-65" dirty="0">
                <a:solidFill>
                  <a:srgbClr val="EF60A3"/>
                </a:solidFill>
                <a:latin typeface="Nunito" pitchFamily="2" charset="0"/>
                <a:cs typeface="Tahoma"/>
              </a:rPr>
              <a:t>Ken</a:t>
            </a:r>
            <a:r>
              <a:rPr lang="nl-BE" sz="1400" b="1" spc="-30" dirty="0">
                <a:solidFill>
                  <a:srgbClr val="EF60A3"/>
                </a:solidFill>
                <a:latin typeface="Nunito" pitchFamily="2" charset="0"/>
                <a:cs typeface="Tahoma"/>
              </a:rPr>
              <a:t>t</a:t>
            </a:r>
            <a:r>
              <a:rPr lang="nl-BE" sz="1400" b="1" spc="-45" dirty="0">
                <a:solidFill>
                  <a:srgbClr val="EF60A3"/>
                </a:solidFill>
                <a:latin typeface="Nunito" pitchFamily="2" charset="0"/>
                <a:cs typeface="Tahoma"/>
              </a:rPr>
              <a:t> </a:t>
            </a:r>
            <a:r>
              <a:rPr lang="nl-BE" sz="1400" b="1" spc="-70" dirty="0">
                <a:solidFill>
                  <a:srgbClr val="EF60A3"/>
                </a:solidFill>
                <a:latin typeface="Nunito" pitchFamily="2" charset="0"/>
                <a:cs typeface="Tahoma"/>
              </a:rPr>
              <a:t>he</a:t>
            </a:r>
            <a:r>
              <a:rPr lang="nl-BE" sz="1400" b="1" spc="-40" dirty="0">
                <a:solidFill>
                  <a:srgbClr val="EF60A3"/>
                </a:solidFill>
                <a:latin typeface="Nunito" pitchFamily="2" charset="0"/>
                <a:cs typeface="Tahoma"/>
              </a:rPr>
              <a:t>t</a:t>
            </a:r>
            <a:r>
              <a:rPr lang="nl-BE" sz="1400" b="1" spc="-45" dirty="0">
                <a:solidFill>
                  <a:srgbClr val="EF60A3"/>
                </a:solidFill>
                <a:latin typeface="Nunito" pitchFamily="2" charset="0"/>
                <a:cs typeface="Tahoma"/>
              </a:rPr>
              <a:t> </a:t>
            </a:r>
            <a:r>
              <a:rPr lang="nl-BE" sz="1400" b="1" spc="-65" dirty="0">
                <a:solidFill>
                  <a:srgbClr val="EF60A3"/>
                </a:solidFill>
                <a:latin typeface="Nunito" pitchFamily="2" charset="0"/>
                <a:cs typeface="Tahoma"/>
              </a:rPr>
              <a:t>schoonmake</a:t>
            </a:r>
            <a:r>
              <a:rPr lang="nl-BE" sz="1400" b="1" spc="-55" dirty="0">
                <a:solidFill>
                  <a:srgbClr val="EF60A3"/>
                </a:solidFill>
                <a:latin typeface="Nunito" pitchFamily="2" charset="0"/>
                <a:cs typeface="Tahoma"/>
              </a:rPr>
              <a:t>n</a:t>
            </a:r>
            <a:r>
              <a:rPr lang="nl-BE" sz="1400" b="1" spc="-45" dirty="0">
                <a:solidFill>
                  <a:srgbClr val="EF60A3"/>
                </a:solidFill>
                <a:latin typeface="Nunito" pitchFamily="2" charset="0"/>
                <a:cs typeface="Tahoma"/>
              </a:rPr>
              <a:t> </a:t>
            </a:r>
            <a:r>
              <a:rPr lang="nl-BE" sz="1400" b="1" spc="-85" dirty="0">
                <a:solidFill>
                  <a:srgbClr val="EF60A3"/>
                </a:solidFill>
                <a:latin typeface="Nunito" pitchFamily="2" charset="0"/>
                <a:cs typeface="Tahoma"/>
              </a:rPr>
              <a:t>va</a:t>
            </a:r>
            <a:r>
              <a:rPr lang="nl-BE" sz="1400" b="1" spc="-75" dirty="0">
                <a:solidFill>
                  <a:srgbClr val="EF60A3"/>
                </a:solidFill>
                <a:latin typeface="Nunito" pitchFamily="2" charset="0"/>
                <a:cs typeface="Tahoma"/>
              </a:rPr>
              <a:t>n</a:t>
            </a:r>
            <a:r>
              <a:rPr lang="nl-BE" sz="1400" b="1" spc="-45" dirty="0">
                <a:solidFill>
                  <a:srgbClr val="EF60A3"/>
                </a:solidFill>
                <a:latin typeface="Nunito" pitchFamily="2" charset="0"/>
                <a:cs typeface="Tahoma"/>
              </a:rPr>
              <a:t> </a:t>
            </a:r>
            <a:r>
              <a:rPr lang="nl-BE" sz="1400" b="1" spc="-65" dirty="0">
                <a:solidFill>
                  <a:srgbClr val="EF60A3"/>
                </a:solidFill>
                <a:latin typeface="Nunito" pitchFamily="2" charset="0"/>
                <a:cs typeface="Tahoma"/>
              </a:rPr>
              <a:t>huizen  </a:t>
            </a:r>
            <a:r>
              <a:rPr lang="nl-BE" sz="1400" b="1" spc="-50" dirty="0">
                <a:solidFill>
                  <a:srgbClr val="EF60A3"/>
                </a:solidFill>
                <a:latin typeface="Nunito" pitchFamily="2" charset="0"/>
                <a:cs typeface="Tahoma"/>
              </a:rPr>
              <a:t>voo</a:t>
            </a:r>
            <a:r>
              <a:rPr lang="nl-BE" sz="1400" b="1" spc="-55" dirty="0">
                <a:solidFill>
                  <a:srgbClr val="EF60A3"/>
                </a:solidFill>
                <a:latin typeface="Nunito" pitchFamily="2" charset="0"/>
                <a:cs typeface="Tahoma"/>
              </a:rPr>
              <a:t>r</a:t>
            </a:r>
            <a:r>
              <a:rPr lang="nl-BE" sz="1400" b="1" spc="-45" dirty="0">
                <a:solidFill>
                  <a:srgbClr val="EF60A3"/>
                </a:solidFill>
                <a:latin typeface="Nunito" pitchFamily="2" charset="0"/>
                <a:cs typeface="Tahoma"/>
              </a:rPr>
              <a:t> </a:t>
            </a:r>
            <a:r>
              <a:rPr lang="nl-BE" sz="1400" b="1" spc="-80" dirty="0">
                <a:solidFill>
                  <a:srgbClr val="EF60A3"/>
                </a:solidFill>
                <a:latin typeface="Nunito" pitchFamily="2" charset="0"/>
                <a:cs typeface="Tahoma"/>
              </a:rPr>
              <a:t>jo</a:t>
            </a:r>
            <a:r>
              <a:rPr lang="nl-BE" sz="1400" b="1" spc="-65" dirty="0">
                <a:solidFill>
                  <a:srgbClr val="EF60A3"/>
                </a:solidFill>
                <a:latin typeface="Nunito" pitchFamily="2" charset="0"/>
                <a:cs typeface="Tahoma"/>
              </a:rPr>
              <a:t>u</a:t>
            </a:r>
            <a:r>
              <a:rPr lang="nl-BE" sz="1400" b="1" spc="-45" dirty="0">
                <a:solidFill>
                  <a:srgbClr val="EF60A3"/>
                </a:solidFill>
                <a:latin typeface="Nunito" pitchFamily="2" charset="0"/>
                <a:cs typeface="Tahoma"/>
              </a:rPr>
              <a:t> </a:t>
            </a:r>
            <a:r>
              <a:rPr lang="nl-BE" sz="1400" b="1" spc="-65" dirty="0">
                <a:solidFill>
                  <a:srgbClr val="EF60A3"/>
                </a:solidFill>
                <a:latin typeface="Nunito" pitchFamily="2" charset="0"/>
                <a:cs typeface="Tahoma"/>
              </a:rPr>
              <a:t>gee</a:t>
            </a:r>
            <a:r>
              <a:rPr lang="nl-BE" sz="1400" b="1" spc="-55" dirty="0">
                <a:solidFill>
                  <a:srgbClr val="EF60A3"/>
                </a:solidFill>
                <a:latin typeface="Nunito" pitchFamily="2" charset="0"/>
                <a:cs typeface="Tahoma"/>
              </a:rPr>
              <a:t>n</a:t>
            </a:r>
            <a:r>
              <a:rPr lang="nl-BE" sz="1400" b="1" spc="-45" dirty="0">
                <a:solidFill>
                  <a:srgbClr val="EF60A3"/>
                </a:solidFill>
                <a:latin typeface="Nunito" pitchFamily="2" charset="0"/>
                <a:cs typeface="Tahoma"/>
              </a:rPr>
              <a:t> </a:t>
            </a:r>
            <a:r>
              <a:rPr lang="nl-BE" sz="1400" b="1" spc="-70" dirty="0">
                <a:solidFill>
                  <a:srgbClr val="EF60A3"/>
                </a:solidFill>
                <a:latin typeface="Nunito" pitchFamily="2" charset="0"/>
                <a:cs typeface="Tahoma"/>
              </a:rPr>
              <a:t>geheimen</a:t>
            </a:r>
            <a:r>
              <a:rPr lang="nl-BE" sz="1400" b="1" spc="-50" dirty="0">
                <a:solidFill>
                  <a:srgbClr val="EF60A3"/>
                </a:solidFill>
                <a:latin typeface="Nunito" pitchFamily="2" charset="0"/>
                <a:cs typeface="Tahoma"/>
              </a:rPr>
              <a:t>?</a:t>
            </a:r>
            <a:r>
              <a:rPr lang="nl-BE" sz="1400" b="1" spc="-45" dirty="0">
                <a:solidFill>
                  <a:srgbClr val="EF60A3"/>
                </a:solidFill>
                <a:latin typeface="Nunito" pitchFamily="2" charset="0"/>
                <a:cs typeface="Tahoma"/>
              </a:rPr>
              <a:t> </a:t>
            </a:r>
            <a:r>
              <a:rPr lang="nl-BE" sz="1400" b="1" spc="-35" dirty="0">
                <a:solidFill>
                  <a:srgbClr val="EF60A3"/>
                </a:solidFill>
                <a:latin typeface="Nunito" pitchFamily="2" charset="0"/>
                <a:cs typeface="Tahoma"/>
              </a:rPr>
              <a:t>Ho</a:t>
            </a:r>
            <a:r>
              <a:rPr lang="nl-BE" sz="1400" b="1" spc="-65" dirty="0">
                <a:solidFill>
                  <a:srgbClr val="EF60A3"/>
                </a:solidFill>
                <a:latin typeface="Nunito" pitchFamily="2" charset="0"/>
                <a:cs typeface="Tahoma"/>
              </a:rPr>
              <a:t>u</a:t>
            </a:r>
            <a:r>
              <a:rPr lang="nl-BE" sz="1400" b="1" spc="-45" dirty="0">
                <a:solidFill>
                  <a:srgbClr val="EF60A3"/>
                </a:solidFill>
                <a:latin typeface="Nunito" pitchFamily="2" charset="0"/>
                <a:cs typeface="Tahoma"/>
              </a:rPr>
              <a:t> </a:t>
            </a:r>
            <a:r>
              <a:rPr lang="nl-BE" sz="1400" b="1" spc="-80" dirty="0">
                <a:solidFill>
                  <a:srgbClr val="EF60A3"/>
                </a:solidFill>
                <a:latin typeface="Nunito" pitchFamily="2" charset="0"/>
                <a:cs typeface="Tahoma"/>
              </a:rPr>
              <a:t>j</a:t>
            </a:r>
            <a:r>
              <a:rPr lang="nl-BE" sz="1400" b="1" spc="-105" dirty="0">
                <a:solidFill>
                  <a:srgbClr val="EF60A3"/>
                </a:solidFill>
                <a:latin typeface="Nunito" pitchFamily="2" charset="0"/>
                <a:cs typeface="Tahoma"/>
              </a:rPr>
              <a:t>e</a:t>
            </a:r>
            <a:r>
              <a:rPr lang="nl-BE" sz="1400" b="1" spc="-45" dirty="0">
                <a:solidFill>
                  <a:srgbClr val="EF60A3"/>
                </a:solidFill>
                <a:latin typeface="Nunito" pitchFamily="2" charset="0"/>
                <a:cs typeface="Tahoma"/>
              </a:rPr>
              <a:t> </a:t>
            </a:r>
            <a:r>
              <a:rPr lang="nl-BE" sz="1400" b="1" spc="-50" dirty="0">
                <a:solidFill>
                  <a:srgbClr val="EF60A3"/>
                </a:solidFill>
                <a:latin typeface="Nunito" pitchFamily="2" charset="0"/>
                <a:cs typeface="Tahoma"/>
              </a:rPr>
              <a:t>ook  </a:t>
            </a:r>
            <a:r>
              <a:rPr lang="nl-BE" sz="1400" b="1" spc="-85" dirty="0">
                <a:solidFill>
                  <a:srgbClr val="EF60A3"/>
                </a:solidFill>
                <a:latin typeface="Nunito" pitchFamily="2" charset="0"/>
                <a:cs typeface="Tahoma"/>
              </a:rPr>
              <a:t>va</a:t>
            </a:r>
            <a:r>
              <a:rPr lang="nl-BE" sz="1400" b="1" spc="-75" dirty="0">
                <a:solidFill>
                  <a:srgbClr val="EF60A3"/>
                </a:solidFill>
                <a:latin typeface="Nunito" pitchFamily="2" charset="0"/>
                <a:cs typeface="Tahoma"/>
              </a:rPr>
              <a:t>n</a:t>
            </a:r>
            <a:r>
              <a:rPr lang="nl-BE" sz="1400" b="1" spc="-45" dirty="0">
                <a:solidFill>
                  <a:srgbClr val="EF60A3"/>
                </a:solidFill>
                <a:latin typeface="Nunito" pitchFamily="2" charset="0"/>
                <a:cs typeface="Tahoma"/>
              </a:rPr>
              <a:t> </a:t>
            </a:r>
            <a:r>
              <a:rPr lang="nl-BE" sz="1400" b="1" spc="-70" dirty="0">
                <a:solidFill>
                  <a:srgbClr val="EF60A3"/>
                </a:solidFill>
                <a:latin typeface="Nunito" pitchFamily="2" charset="0"/>
                <a:cs typeface="Tahoma"/>
              </a:rPr>
              <a:t>sociaa</a:t>
            </a:r>
            <a:r>
              <a:rPr lang="nl-BE" sz="1400" b="1" spc="-30" dirty="0">
                <a:solidFill>
                  <a:srgbClr val="EF60A3"/>
                </a:solidFill>
                <a:latin typeface="Nunito" pitchFamily="2" charset="0"/>
                <a:cs typeface="Tahoma"/>
              </a:rPr>
              <a:t>l</a:t>
            </a:r>
            <a:r>
              <a:rPr lang="nl-BE" sz="1400" b="1" spc="-45" dirty="0">
                <a:solidFill>
                  <a:srgbClr val="EF60A3"/>
                </a:solidFill>
                <a:latin typeface="Nunito" pitchFamily="2" charset="0"/>
                <a:cs typeface="Tahoma"/>
              </a:rPr>
              <a:t> </a:t>
            </a:r>
            <a:r>
              <a:rPr lang="nl-BE" sz="1400" b="1" spc="-60" dirty="0">
                <a:solidFill>
                  <a:srgbClr val="EF60A3"/>
                </a:solidFill>
                <a:latin typeface="Nunito" pitchFamily="2" charset="0"/>
                <a:cs typeface="Tahoma"/>
              </a:rPr>
              <a:t>contac</a:t>
            </a:r>
            <a:r>
              <a:rPr lang="nl-BE" sz="1400" b="1" spc="-35" dirty="0">
                <a:solidFill>
                  <a:srgbClr val="EF60A3"/>
                </a:solidFill>
                <a:latin typeface="Nunito" pitchFamily="2" charset="0"/>
                <a:cs typeface="Tahoma"/>
              </a:rPr>
              <a:t>t</a:t>
            </a:r>
            <a:r>
              <a:rPr lang="nl-BE" sz="1400" b="1" spc="-45" dirty="0">
                <a:solidFill>
                  <a:srgbClr val="EF60A3"/>
                </a:solidFill>
                <a:latin typeface="Nunito" pitchFamily="2" charset="0"/>
                <a:cs typeface="Tahoma"/>
              </a:rPr>
              <a:t> </a:t>
            </a:r>
            <a:r>
              <a:rPr lang="nl-BE" sz="1400" b="1" spc="-75" dirty="0">
                <a:solidFill>
                  <a:srgbClr val="EF60A3"/>
                </a:solidFill>
                <a:latin typeface="Nunito" pitchFamily="2" charset="0"/>
                <a:cs typeface="Tahoma"/>
              </a:rPr>
              <a:t>e</a:t>
            </a:r>
            <a:r>
              <a:rPr lang="nl-BE" sz="1400" b="1" spc="-65" dirty="0">
                <a:solidFill>
                  <a:srgbClr val="EF60A3"/>
                </a:solidFill>
                <a:latin typeface="Nunito" pitchFamily="2" charset="0"/>
                <a:cs typeface="Tahoma"/>
              </a:rPr>
              <a:t>n</a:t>
            </a:r>
            <a:r>
              <a:rPr lang="nl-BE" sz="1400" b="1" spc="-45" dirty="0">
                <a:solidFill>
                  <a:srgbClr val="EF60A3"/>
                </a:solidFill>
                <a:latin typeface="Nunito" pitchFamily="2" charset="0"/>
                <a:cs typeface="Tahoma"/>
              </a:rPr>
              <a:t> </a:t>
            </a:r>
            <a:r>
              <a:rPr lang="nl-BE" sz="1400" b="1" spc="-75" dirty="0">
                <a:solidFill>
                  <a:srgbClr val="EF60A3"/>
                </a:solidFill>
                <a:latin typeface="Nunito" pitchFamily="2" charset="0"/>
                <a:cs typeface="Tahoma"/>
              </a:rPr>
              <a:t>wi</a:t>
            </a:r>
            <a:r>
              <a:rPr lang="nl-BE" sz="1400" b="1" spc="-30" dirty="0">
                <a:solidFill>
                  <a:srgbClr val="EF60A3"/>
                </a:solidFill>
                <a:latin typeface="Nunito" pitchFamily="2" charset="0"/>
                <a:cs typeface="Tahoma"/>
              </a:rPr>
              <a:t>l</a:t>
            </a:r>
            <a:r>
              <a:rPr lang="nl-BE" sz="1400" b="1" spc="-45" dirty="0">
                <a:solidFill>
                  <a:srgbClr val="EF60A3"/>
                </a:solidFill>
                <a:latin typeface="Nunito" pitchFamily="2" charset="0"/>
                <a:cs typeface="Tahoma"/>
              </a:rPr>
              <a:t> </a:t>
            </a:r>
            <a:r>
              <a:rPr lang="nl-BE" sz="1400" b="1" spc="-80" dirty="0">
                <a:solidFill>
                  <a:srgbClr val="EF60A3"/>
                </a:solidFill>
                <a:latin typeface="Nunito" pitchFamily="2" charset="0"/>
                <a:cs typeface="Tahoma"/>
              </a:rPr>
              <a:t>j</a:t>
            </a:r>
            <a:r>
              <a:rPr lang="nl-BE" sz="1400" b="1" spc="-105" dirty="0">
                <a:solidFill>
                  <a:srgbClr val="EF60A3"/>
                </a:solidFill>
                <a:latin typeface="Nunito" pitchFamily="2" charset="0"/>
                <a:cs typeface="Tahoma"/>
              </a:rPr>
              <a:t>e</a:t>
            </a:r>
            <a:r>
              <a:rPr lang="nl-BE" sz="1400" b="1" spc="-45" dirty="0">
                <a:solidFill>
                  <a:srgbClr val="EF60A3"/>
                </a:solidFill>
                <a:latin typeface="Nunito" pitchFamily="2" charset="0"/>
                <a:cs typeface="Tahoma"/>
              </a:rPr>
              <a:t> </a:t>
            </a:r>
            <a:r>
              <a:rPr lang="nl-BE" sz="1400" b="1" spc="-65" dirty="0">
                <a:solidFill>
                  <a:srgbClr val="EF60A3"/>
                </a:solidFill>
                <a:latin typeface="Nunito" pitchFamily="2" charset="0"/>
                <a:cs typeface="Tahoma"/>
              </a:rPr>
              <a:t>graag  </a:t>
            </a:r>
            <a:r>
              <a:rPr lang="nl-BE" sz="1400" b="1" spc="-50" dirty="0">
                <a:solidFill>
                  <a:srgbClr val="EF60A3"/>
                </a:solidFill>
                <a:latin typeface="Nunito" pitchFamily="2" charset="0"/>
                <a:cs typeface="Tahoma"/>
              </a:rPr>
              <a:t>voo</a:t>
            </a:r>
            <a:r>
              <a:rPr lang="nl-BE" sz="1400" b="1" spc="-55" dirty="0">
                <a:solidFill>
                  <a:srgbClr val="EF60A3"/>
                </a:solidFill>
                <a:latin typeface="Nunito" pitchFamily="2" charset="0"/>
                <a:cs typeface="Tahoma"/>
              </a:rPr>
              <a:t>r</a:t>
            </a:r>
            <a:r>
              <a:rPr lang="nl-BE" sz="1400" b="1" spc="-45" dirty="0">
                <a:solidFill>
                  <a:srgbClr val="EF60A3"/>
                </a:solidFill>
                <a:latin typeface="Nunito" pitchFamily="2" charset="0"/>
                <a:cs typeface="Tahoma"/>
              </a:rPr>
              <a:t> </a:t>
            </a:r>
            <a:r>
              <a:rPr lang="nl-BE" sz="1400" b="1" spc="-80" dirty="0">
                <a:solidFill>
                  <a:srgbClr val="EF60A3"/>
                </a:solidFill>
                <a:latin typeface="Nunito" pitchFamily="2" charset="0"/>
                <a:cs typeface="Tahoma"/>
              </a:rPr>
              <a:t>jo</a:t>
            </a:r>
            <a:r>
              <a:rPr lang="nl-BE" sz="1400" b="1" spc="-65" dirty="0">
                <a:solidFill>
                  <a:srgbClr val="EF60A3"/>
                </a:solidFill>
                <a:latin typeface="Nunito" pitchFamily="2" charset="0"/>
                <a:cs typeface="Tahoma"/>
              </a:rPr>
              <a:t>u</a:t>
            </a:r>
            <a:r>
              <a:rPr lang="nl-BE" sz="1400" b="1" spc="-70" dirty="0">
                <a:solidFill>
                  <a:srgbClr val="EF60A3"/>
                </a:solidFill>
                <a:latin typeface="Nunito" pitchFamily="2" charset="0"/>
                <a:cs typeface="Tahoma"/>
              </a:rPr>
              <a:t>w</a:t>
            </a:r>
            <a:r>
              <a:rPr lang="nl-BE" sz="1400" b="1" spc="-45" dirty="0">
                <a:solidFill>
                  <a:srgbClr val="EF60A3"/>
                </a:solidFill>
                <a:latin typeface="Nunito" pitchFamily="2" charset="0"/>
                <a:cs typeface="Tahoma"/>
              </a:rPr>
              <a:t> </a:t>
            </a:r>
            <a:r>
              <a:rPr lang="nl-BE" sz="1400" b="1" spc="-75" dirty="0">
                <a:solidFill>
                  <a:srgbClr val="EF60A3"/>
                </a:solidFill>
                <a:latin typeface="Nunito" pitchFamily="2" charset="0"/>
                <a:cs typeface="Tahoma"/>
              </a:rPr>
              <a:t>klante</a:t>
            </a:r>
            <a:r>
              <a:rPr lang="nl-BE" sz="1400" b="1" spc="-70" dirty="0">
                <a:solidFill>
                  <a:srgbClr val="EF60A3"/>
                </a:solidFill>
                <a:latin typeface="Nunito" pitchFamily="2" charset="0"/>
                <a:cs typeface="Tahoma"/>
              </a:rPr>
              <a:t>n</a:t>
            </a:r>
            <a:r>
              <a:rPr lang="nl-BE" sz="1400" b="1" spc="-45" dirty="0">
                <a:solidFill>
                  <a:srgbClr val="EF60A3"/>
                </a:solidFill>
                <a:latin typeface="Nunito" pitchFamily="2" charset="0"/>
                <a:cs typeface="Tahoma"/>
              </a:rPr>
              <a:t> </a:t>
            </a:r>
            <a:r>
              <a:rPr lang="nl-BE" sz="1400" b="1" spc="-65" dirty="0">
                <a:solidFill>
                  <a:srgbClr val="EF60A3"/>
                </a:solidFill>
                <a:latin typeface="Nunito" pitchFamily="2" charset="0"/>
                <a:cs typeface="Tahoma"/>
              </a:rPr>
              <a:t>ech</a:t>
            </a:r>
            <a:r>
              <a:rPr lang="nl-BE" sz="1400" b="1" spc="-40" dirty="0">
                <a:solidFill>
                  <a:srgbClr val="EF60A3"/>
                </a:solidFill>
                <a:latin typeface="Nunito" pitchFamily="2" charset="0"/>
                <a:cs typeface="Tahoma"/>
              </a:rPr>
              <a:t>t</a:t>
            </a:r>
            <a:r>
              <a:rPr lang="nl-BE" sz="1400" b="1" spc="-45" dirty="0">
                <a:solidFill>
                  <a:srgbClr val="EF60A3"/>
                </a:solidFill>
                <a:latin typeface="Nunito" pitchFamily="2" charset="0"/>
                <a:cs typeface="Tahoma"/>
              </a:rPr>
              <a:t> </a:t>
            </a:r>
            <a:r>
              <a:rPr lang="nl-BE" sz="1400" b="1" spc="-75" dirty="0">
                <a:solidFill>
                  <a:srgbClr val="EF60A3"/>
                </a:solidFill>
                <a:latin typeface="Nunito" pitchFamily="2" charset="0"/>
                <a:cs typeface="Tahoma"/>
              </a:rPr>
              <a:t>ee</a:t>
            </a:r>
            <a:r>
              <a:rPr lang="nl-BE" sz="1400" b="1" spc="-65" dirty="0">
                <a:solidFill>
                  <a:srgbClr val="EF60A3"/>
                </a:solidFill>
                <a:latin typeface="Nunito" pitchFamily="2" charset="0"/>
                <a:cs typeface="Tahoma"/>
              </a:rPr>
              <a:t>n</a:t>
            </a:r>
            <a:r>
              <a:rPr lang="nl-BE" sz="1400" b="1" spc="-45" dirty="0">
                <a:solidFill>
                  <a:srgbClr val="EF60A3"/>
                </a:solidFill>
                <a:latin typeface="Nunito" pitchFamily="2" charset="0"/>
                <a:cs typeface="Tahoma"/>
              </a:rPr>
              <a:t> </a:t>
            </a:r>
            <a:r>
              <a:rPr lang="nl-BE" sz="1400" b="1" spc="-65" dirty="0">
                <a:solidFill>
                  <a:srgbClr val="EF60A3"/>
                </a:solidFill>
                <a:latin typeface="Nunito" pitchFamily="2" charset="0"/>
                <a:cs typeface="Tahoma"/>
              </a:rPr>
              <a:t>verschil  </a:t>
            </a:r>
            <a:r>
              <a:rPr lang="nl-BE" sz="1400" b="1" spc="-80" dirty="0">
                <a:solidFill>
                  <a:srgbClr val="EF60A3"/>
                </a:solidFill>
                <a:latin typeface="Nunito" pitchFamily="2" charset="0"/>
                <a:cs typeface="Tahoma"/>
              </a:rPr>
              <a:t>maken</a:t>
            </a:r>
            <a:r>
              <a:rPr lang="nl-BE" sz="1400" b="1" spc="-55" dirty="0">
                <a:solidFill>
                  <a:srgbClr val="EF60A3"/>
                </a:solidFill>
                <a:latin typeface="Nunito" pitchFamily="2" charset="0"/>
                <a:cs typeface="Tahoma"/>
              </a:rPr>
              <a:t>?</a:t>
            </a:r>
            <a:r>
              <a:rPr lang="nl-BE" sz="1400" b="1" spc="-45" dirty="0">
                <a:solidFill>
                  <a:srgbClr val="EF60A3"/>
                </a:solidFill>
                <a:latin typeface="Nunito" pitchFamily="2" charset="0"/>
                <a:cs typeface="Tahoma"/>
              </a:rPr>
              <a:t> </a:t>
            </a:r>
            <a:r>
              <a:rPr lang="nl-BE" sz="1400" b="1" spc="-65" dirty="0">
                <a:solidFill>
                  <a:srgbClr val="EF60A3"/>
                </a:solidFill>
                <a:latin typeface="Nunito" pitchFamily="2" charset="0"/>
                <a:cs typeface="Tahoma"/>
              </a:rPr>
              <a:t>Da</a:t>
            </a:r>
            <a:r>
              <a:rPr lang="nl-BE" sz="1400" b="1" spc="-50" dirty="0">
                <a:solidFill>
                  <a:srgbClr val="EF60A3"/>
                </a:solidFill>
                <a:latin typeface="Nunito" pitchFamily="2" charset="0"/>
                <a:cs typeface="Tahoma"/>
              </a:rPr>
              <a:t>n</a:t>
            </a:r>
            <a:r>
              <a:rPr lang="nl-BE" sz="1400" b="1" spc="-45" dirty="0">
                <a:solidFill>
                  <a:srgbClr val="EF60A3"/>
                </a:solidFill>
                <a:latin typeface="Nunito" pitchFamily="2" charset="0"/>
                <a:cs typeface="Tahoma"/>
              </a:rPr>
              <a:t> </a:t>
            </a:r>
            <a:r>
              <a:rPr lang="nl-BE" sz="1400" b="1" spc="-65" dirty="0">
                <a:solidFill>
                  <a:srgbClr val="EF60A3"/>
                </a:solidFill>
                <a:latin typeface="Nunito" pitchFamily="2" charset="0"/>
                <a:cs typeface="Tahoma"/>
              </a:rPr>
              <a:t>be</a:t>
            </a:r>
            <a:r>
              <a:rPr lang="nl-BE" sz="1400" b="1" spc="-50" dirty="0">
                <a:solidFill>
                  <a:srgbClr val="EF60A3"/>
                </a:solidFill>
                <a:latin typeface="Nunito" pitchFamily="2" charset="0"/>
                <a:cs typeface="Tahoma"/>
              </a:rPr>
              <a:t>n</a:t>
            </a:r>
            <a:r>
              <a:rPr lang="nl-BE" sz="1400" b="1" spc="-45" dirty="0">
                <a:solidFill>
                  <a:srgbClr val="EF60A3"/>
                </a:solidFill>
                <a:latin typeface="Nunito" pitchFamily="2" charset="0"/>
                <a:cs typeface="Tahoma"/>
              </a:rPr>
              <a:t> </a:t>
            </a:r>
            <a:r>
              <a:rPr lang="nl-BE" sz="1400" b="1" spc="-100" dirty="0">
                <a:solidFill>
                  <a:srgbClr val="EF60A3"/>
                </a:solidFill>
                <a:latin typeface="Nunito" pitchFamily="2" charset="0"/>
                <a:cs typeface="Tahoma"/>
              </a:rPr>
              <a:t>ji</a:t>
            </a:r>
            <a:r>
              <a:rPr lang="nl-BE" sz="1400" b="1" spc="-95" dirty="0">
                <a:solidFill>
                  <a:srgbClr val="EF60A3"/>
                </a:solidFill>
                <a:latin typeface="Nunito" pitchFamily="2" charset="0"/>
                <a:cs typeface="Tahoma"/>
              </a:rPr>
              <a:t>j</a:t>
            </a:r>
            <a:r>
              <a:rPr lang="nl-BE" sz="1400" b="1" spc="-45" dirty="0">
                <a:solidFill>
                  <a:srgbClr val="EF60A3"/>
                </a:solidFill>
                <a:latin typeface="Nunito" pitchFamily="2" charset="0"/>
                <a:cs typeface="Tahoma"/>
              </a:rPr>
              <a:t> </a:t>
            </a:r>
            <a:r>
              <a:rPr lang="nl-BE" sz="1400" b="1" spc="-60" dirty="0">
                <a:solidFill>
                  <a:srgbClr val="EF60A3"/>
                </a:solidFill>
                <a:latin typeface="Nunito" pitchFamily="2" charset="0"/>
                <a:cs typeface="Tahoma"/>
              </a:rPr>
              <a:t>d</a:t>
            </a:r>
            <a:r>
              <a:rPr lang="nl-BE" sz="1400" b="1" spc="-40" dirty="0">
                <a:solidFill>
                  <a:srgbClr val="EF60A3"/>
                </a:solidFill>
                <a:latin typeface="Nunito" pitchFamily="2" charset="0"/>
                <a:cs typeface="Tahoma"/>
              </a:rPr>
              <a:t>e</a:t>
            </a:r>
            <a:r>
              <a:rPr lang="nl-BE" sz="1400" b="1" spc="-45" dirty="0">
                <a:solidFill>
                  <a:srgbClr val="EF60A3"/>
                </a:solidFill>
                <a:latin typeface="Nunito" pitchFamily="2" charset="0"/>
                <a:cs typeface="Tahoma"/>
              </a:rPr>
              <a:t> </a:t>
            </a:r>
            <a:r>
              <a:rPr lang="nl-BE" sz="1400" b="1" spc="-40" dirty="0">
                <a:solidFill>
                  <a:srgbClr val="EF60A3"/>
                </a:solidFill>
                <a:latin typeface="Nunito" pitchFamily="2" charset="0"/>
                <a:cs typeface="Tahoma"/>
              </a:rPr>
              <a:t>po</a:t>
            </a:r>
            <a:r>
              <a:rPr lang="nl-BE" sz="1400" b="1" spc="-55" dirty="0">
                <a:solidFill>
                  <a:srgbClr val="EF60A3"/>
                </a:solidFill>
                <a:latin typeface="Nunito" pitchFamily="2" charset="0"/>
                <a:cs typeface="Tahoma"/>
              </a:rPr>
              <a:t>etshulp  </a:t>
            </a:r>
            <a:r>
              <a:rPr lang="nl-BE" sz="1400" b="1" spc="-90" dirty="0">
                <a:solidFill>
                  <a:srgbClr val="EF60A3"/>
                </a:solidFill>
                <a:latin typeface="Nunito" pitchFamily="2" charset="0"/>
                <a:cs typeface="Tahoma"/>
              </a:rPr>
              <a:t>waa</a:t>
            </a:r>
            <a:r>
              <a:rPr lang="nl-BE" sz="1400" b="1" spc="-50" dirty="0">
                <a:solidFill>
                  <a:srgbClr val="EF60A3"/>
                </a:solidFill>
                <a:latin typeface="Nunito" pitchFamily="2" charset="0"/>
                <a:cs typeface="Tahoma"/>
              </a:rPr>
              <a:t>r</a:t>
            </a:r>
            <a:r>
              <a:rPr lang="nl-BE" sz="1400" b="1" spc="-45" dirty="0">
                <a:solidFill>
                  <a:srgbClr val="EF60A3"/>
                </a:solidFill>
                <a:latin typeface="Nunito" pitchFamily="2" charset="0"/>
                <a:cs typeface="Tahoma"/>
              </a:rPr>
              <a:t> </a:t>
            </a:r>
            <a:r>
              <a:rPr lang="nl-BE" sz="1400" b="1" spc="-60" dirty="0">
                <a:solidFill>
                  <a:srgbClr val="EF60A3"/>
                </a:solidFill>
                <a:latin typeface="Nunito" pitchFamily="2" charset="0"/>
                <a:cs typeface="Tahoma"/>
              </a:rPr>
              <a:t>Familiehul</a:t>
            </a:r>
            <a:r>
              <a:rPr lang="nl-BE" sz="1400" b="1" spc="-55" dirty="0">
                <a:solidFill>
                  <a:srgbClr val="EF60A3"/>
                </a:solidFill>
                <a:latin typeface="Nunito" pitchFamily="2" charset="0"/>
                <a:cs typeface="Tahoma"/>
              </a:rPr>
              <a:t>p</a:t>
            </a:r>
            <a:r>
              <a:rPr lang="nl-BE" sz="1400" b="1" spc="-45" dirty="0">
                <a:solidFill>
                  <a:srgbClr val="EF60A3"/>
                </a:solidFill>
                <a:latin typeface="Nunito" pitchFamily="2" charset="0"/>
                <a:cs typeface="Tahoma"/>
              </a:rPr>
              <a:t> </a:t>
            </a:r>
            <a:r>
              <a:rPr lang="nl-BE" sz="1400" b="1" spc="-90" dirty="0">
                <a:solidFill>
                  <a:srgbClr val="EF60A3"/>
                </a:solidFill>
                <a:latin typeface="Nunito" pitchFamily="2" charset="0"/>
                <a:cs typeface="Tahoma"/>
              </a:rPr>
              <a:t>naa</a:t>
            </a:r>
            <a:r>
              <a:rPr lang="nl-BE" sz="1400" b="1" spc="-55" dirty="0">
                <a:solidFill>
                  <a:srgbClr val="EF60A3"/>
                </a:solidFill>
                <a:latin typeface="Nunito" pitchFamily="2" charset="0"/>
                <a:cs typeface="Tahoma"/>
              </a:rPr>
              <a:t>r</a:t>
            </a:r>
            <a:r>
              <a:rPr lang="nl-BE" sz="1400" b="1" spc="-45" dirty="0">
                <a:solidFill>
                  <a:srgbClr val="EF60A3"/>
                </a:solidFill>
                <a:latin typeface="Nunito" pitchFamily="2" charset="0"/>
                <a:cs typeface="Tahoma"/>
              </a:rPr>
              <a:t> </a:t>
            </a:r>
            <a:r>
              <a:rPr lang="nl-BE" sz="1400" b="1" spc="-40" dirty="0">
                <a:solidFill>
                  <a:srgbClr val="EF60A3"/>
                </a:solidFill>
                <a:latin typeface="Nunito" pitchFamily="2" charset="0"/>
                <a:cs typeface="Tahoma"/>
              </a:rPr>
              <a:t>o</a:t>
            </a:r>
            <a:r>
              <a:rPr lang="nl-BE" sz="1400" b="1" spc="-25" dirty="0">
                <a:solidFill>
                  <a:srgbClr val="EF60A3"/>
                </a:solidFill>
                <a:latin typeface="Nunito" pitchFamily="2" charset="0"/>
                <a:cs typeface="Tahoma"/>
              </a:rPr>
              <a:t>p</a:t>
            </a:r>
            <a:r>
              <a:rPr lang="nl-BE" sz="1400" b="1" spc="-45" dirty="0">
                <a:solidFill>
                  <a:srgbClr val="EF60A3"/>
                </a:solidFill>
                <a:latin typeface="Nunito" pitchFamily="2" charset="0"/>
                <a:cs typeface="Tahoma"/>
              </a:rPr>
              <a:t> </a:t>
            </a:r>
            <a:r>
              <a:rPr lang="nl-BE" sz="1400" b="1" spc="-70" dirty="0">
                <a:solidFill>
                  <a:srgbClr val="EF60A3"/>
                </a:solidFill>
                <a:latin typeface="Nunito" pitchFamily="2" charset="0"/>
                <a:cs typeface="Tahoma"/>
              </a:rPr>
              <a:t>zoe</a:t>
            </a:r>
            <a:r>
              <a:rPr lang="nl-BE" sz="1400" b="1" spc="-60" dirty="0">
                <a:solidFill>
                  <a:srgbClr val="EF60A3"/>
                </a:solidFill>
                <a:latin typeface="Nunito" pitchFamily="2" charset="0"/>
                <a:cs typeface="Tahoma"/>
              </a:rPr>
              <a:t>k</a:t>
            </a:r>
            <a:r>
              <a:rPr lang="nl-BE" sz="1400" b="1" spc="-45" dirty="0">
                <a:solidFill>
                  <a:srgbClr val="EF60A3"/>
                </a:solidFill>
                <a:latin typeface="Nunito" pitchFamily="2" charset="0"/>
                <a:cs typeface="Tahoma"/>
              </a:rPr>
              <a:t> is.</a:t>
            </a:r>
            <a:endParaRPr lang="nl-BE" sz="1400" dirty="0">
              <a:latin typeface="Nunito" pitchFamily="2" charset="0"/>
              <a:cs typeface="Tahoma"/>
            </a:endParaRPr>
          </a:p>
        </p:txBody>
      </p:sp>
      <p:sp>
        <p:nvSpPr>
          <p:cNvPr id="11" name="object 13"/>
          <p:cNvSpPr txBox="1"/>
          <p:nvPr/>
        </p:nvSpPr>
        <p:spPr>
          <a:xfrm>
            <a:off x="288452" y="295889"/>
            <a:ext cx="2768601" cy="567463"/>
          </a:xfrm>
          <a:prstGeom prst="rect">
            <a:avLst/>
          </a:prstGeom>
        </p:spPr>
        <p:txBody>
          <a:bodyPr vert="horz" wrap="square" lIns="0" tIns="13335" rIns="0" bIns="0" rtlCol="0">
            <a:spAutoFit/>
          </a:bodyPr>
          <a:lstStyle/>
          <a:p>
            <a:pPr marL="12700">
              <a:lnSpc>
                <a:spcPct val="100000"/>
              </a:lnSpc>
              <a:spcBef>
                <a:spcPts val="105"/>
              </a:spcBef>
            </a:pPr>
            <a:r>
              <a:rPr spc="40" dirty="0">
                <a:solidFill>
                  <a:srgbClr val="FFFFFF"/>
                </a:solidFill>
                <a:latin typeface="Nunito" pitchFamily="2" charset="0"/>
                <a:cs typeface="Tahoma"/>
              </a:rPr>
              <a:t>Een</a:t>
            </a:r>
            <a:r>
              <a:rPr spc="-60" dirty="0">
                <a:solidFill>
                  <a:srgbClr val="FFFFFF"/>
                </a:solidFill>
                <a:latin typeface="Nunito" pitchFamily="2" charset="0"/>
                <a:cs typeface="Tahoma"/>
              </a:rPr>
              <a:t> </a:t>
            </a:r>
            <a:r>
              <a:rPr spc="-10" dirty="0">
                <a:solidFill>
                  <a:srgbClr val="FFFFFF"/>
                </a:solidFill>
                <a:latin typeface="Nunito" pitchFamily="2" charset="0"/>
                <a:cs typeface="Tahoma"/>
              </a:rPr>
              <a:t>job</a:t>
            </a:r>
            <a:r>
              <a:rPr spc="-60" dirty="0">
                <a:solidFill>
                  <a:srgbClr val="FFFFFF"/>
                </a:solidFill>
                <a:latin typeface="Nunito" pitchFamily="2" charset="0"/>
                <a:cs typeface="Tahoma"/>
              </a:rPr>
              <a:t> </a:t>
            </a:r>
            <a:r>
              <a:rPr spc="15" dirty="0" err="1">
                <a:solidFill>
                  <a:srgbClr val="FFFFFF"/>
                </a:solidFill>
                <a:latin typeface="Nunito" pitchFamily="2" charset="0"/>
                <a:cs typeface="Tahoma"/>
              </a:rPr>
              <a:t>als</a:t>
            </a:r>
            <a:r>
              <a:rPr spc="-55" dirty="0">
                <a:solidFill>
                  <a:srgbClr val="FFFFFF"/>
                </a:solidFill>
                <a:latin typeface="Nunito" pitchFamily="2" charset="0"/>
                <a:cs typeface="Tahoma"/>
              </a:rPr>
              <a:t> </a:t>
            </a:r>
            <a:r>
              <a:rPr lang="nl-BE" b="1" spc="-80" dirty="0">
                <a:solidFill>
                  <a:srgbClr val="FFFFFF"/>
                </a:solidFill>
                <a:latin typeface="Nunito" pitchFamily="2" charset="0"/>
                <a:cs typeface="Tahoma"/>
              </a:rPr>
              <a:t>huishoudhulp dienstencheques</a:t>
            </a:r>
            <a:endParaRPr dirty="0">
              <a:latin typeface="Nunito" pitchFamily="2" charset="0"/>
              <a:cs typeface="Tahoma"/>
            </a:endParaRPr>
          </a:p>
        </p:txBody>
      </p:sp>
      <p:sp>
        <p:nvSpPr>
          <p:cNvPr id="24" name="Pijl-links 23">
            <a:hlinkClick r:id="rId5" action="ppaction://hlinksldjump"/>
          </p:cNvPr>
          <p:cNvSpPr/>
          <p:nvPr/>
        </p:nvSpPr>
        <p:spPr>
          <a:xfrm>
            <a:off x="11480120" y="24374"/>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Pijl-links 18">
            <a:hlinkClick r:id="rId6" action="ppaction://hlinksldjump"/>
            <a:extLst>
              <a:ext uri="{FF2B5EF4-FFF2-40B4-BE49-F238E27FC236}">
                <a16:creationId xmlns:a16="http://schemas.microsoft.com/office/drawing/2014/main" id="{F734488B-03E1-00BD-35D3-49C94009A2E3}"/>
              </a:ext>
            </a:extLst>
          </p:cNvPr>
          <p:cNvSpPr/>
          <p:nvPr/>
        </p:nvSpPr>
        <p:spPr>
          <a:xfrm flipH="1">
            <a:off x="11489748" y="297027"/>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Nunito" pitchFamily="2" charset="0"/>
            </a:endParaRPr>
          </a:p>
        </p:txBody>
      </p:sp>
      <p:sp>
        <p:nvSpPr>
          <p:cNvPr id="5" name="object 4"/>
          <p:cNvSpPr txBox="1"/>
          <p:nvPr/>
        </p:nvSpPr>
        <p:spPr>
          <a:xfrm>
            <a:off x="7048195" y="2082884"/>
            <a:ext cx="1593850" cy="289823"/>
          </a:xfrm>
          <a:prstGeom prst="rect">
            <a:avLst/>
          </a:prstGeom>
        </p:spPr>
        <p:txBody>
          <a:bodyPr vert="horz" wrap="square" lIns="0" tIns="12700" rIns="0" bIns="0" rtlCol="0">
            <a:spAutoFit/>
          </a:bodyPr>
          <a:lstStyle/>
          <a:p>
            <a:pPr marL="12700">
              <a:lnSpc>
                <a:spcPct val="100000"/>
              </a:lnSpc>
              <a:spcBef>
                <a:spcPts val="100"/>
              </a:spcBef>
            </a:pPr>
            <a:r>
              <a:rPr b="1" spc="-40" dirty="0">
                <a:solidFill>
                  <a:schemeClr val="bg1"/>
                </a:solidFill>
                <a:latin typeface="Nunito" pitchFamily="2" charset="0"/>
                <a:cs typeface="Tahoma"/>
              </a:rPr>
              <a:t>Jou</a:t>
            </a:r>
            <a:r>
              <a:rPr b="1" spc="-55" dirty="0">
                <a:solidFill>
                  <a:schemeClr val="bg1"/>
                </a:solidFill>
                <a:latin typeface="Nunito" pitchFamily="2" charset="0"/>
                <a:cs typeface="Tahoma"/>
              </a:rPr>
              <a:t>w</a:t>
            </a:r>
            <a:r>
              <a:rPr b="1" spc="-15" dirty="0">
                <a:solidFill>
                  <a:schemeClr val="bg1"/>
                </a:solidFill>
                <a:latin typeface="Nunito" pitchFamily="2" charset="0"/>
                <a:cs typeface="Tahoma"/>
              </a:rPr>
              <a:t> </a:t>
            </a:r>
            <a:r>
              <a:rPr b="1" spc="-70" dirty="0">
                <a:solidFill>
                  <a:schemeClr val="bg1"/>
                </a:solidFill>
                <a:latin typeface="Nunito" pitchFamily="2" charset="0"/>
                <a:cs typeface="Tahoma"/>
              </a:rPr>
              <a:t>taken</a:t>
            </a:r>
            <a:r>
              <a:rPr b="1" spc="-15" dirty="0">
                <a:solidFill>
                  <a:schemeClr val="bg1"/>
                </a:solidFill>
                <a:latin typeface="Nunito" pitchFamily="2" charset="0"/>
                <a:cs typeface="Tahoma"/>
              </a:rPr>
              <a:t> </a:t>
            </a:r>
            <a:r>
              <a:rPr b="1" spc="-80" dirty="0">
                <a:solidFill>
                  <a:schemeClr val="bg1"/>
                </a:solidFill>
                <a:latin typeface="Nunito" pitchFamily="2" charset="0"/>
                <a:cs typeface="Tahoma"/>
              </a:rPr>
              <a:t>zijn:</a:t>
            </a:r>
            <a:endParaRPr dirty="0">
              <a:solidFill>
                <a:schemeClr val="bg1"/>
              </a:solidFill>
              <a:latin typeface="Nunito" pitchFamily="2" charset="0"/>
              <a:cs typeface="Tahoma"/>
            </a:endParaRPr>
          </a:p>
        </p:txBody>
      </p:sp>
      <p:sp>
        <p:nvSpPr>
          <p:cNvPr id="16" name="object 6"/>
          <p:cNvSpPr txBox="1"/>
          <p:nvPr/>
        </p:nvSpPr>
        <p:spPr>
          <a:xfrm>
            <a:off x="7048194" y="2350751"/>
            <a:ext cx="3984625" cy="607858"/>
          </a:xfrm>
          <a:prstGeom prst="rect">
            <a:avLst/>
          </a:prstGeom>
        </p:spPr>
        <p:txBody>
          <a:bodyPr vert="horz" wrap="square" lIns="0" tIns="27939" rIns="0" bIns="0" rtlCol="0">
            <a:spAutoFit/>
          </a:bodyPr>
          <a:lstStyle/>
          <a:p>
            <a:pPr marL="152400" indent="-140335">
              <a:lnSpc>
                <a:spcPct val="100000"/>
              </a:lnSpc>
              <a:spcBef>
                <a:spcPts val="219"/>
              </a:spcBef>
              <a:buSzPct val="77777"/>
              <a:buChar char="•"/>
              <a:tabLst>
                <a:tab pos="153035" algn="l"/>
              </a:tabLst>
            </a:pPr>
            <a:r>
              <a:rPr sz="1200" spc="35" dirty="0">
                <a:solidFill>
                  <a:schemeClr val="bg1"/>
                </a:solidFill>
                <a:latin typeface="Nunito" pitchFamily="2" charset="0"/>
                <a:cs typeface="Tahoma"/>
              </a:rPr>
              <a:t>Je</a:t>
            </a:r>
            <a:r>
              <a:rPr sz="1200" spc="-45" dirty="0">
                <a:solidFill>
                  <a:schemeClr val="bg1"/>
                </a:solidFill>
                <a:latin typeface="Nunito" pitchFamily="2" charset="0"/>
                <a:cs typeface="Tahoma"/>
              </a:rPr>
              <a:t> </a:t>
            </a:r>
            <a:r>
              <a:rPr sz="1200" spc="15" dirty="0">
                <a:solidFill>
                  <a:schemeClr val="bg1"/>
                </a:solidFill>
                <a:latin typeface="Nunito" pitchFamily="2" charset="0"/>
                <a:cs typeface="Tahoma"/>
              </a:rPr>
              <a:t>poetst</a:t>
            </a:r>
            <a:r>
              <a:rPr sz="1200" spc="-40" dirty="0">
                <a:solidFill>
                  <a:schemeClr val="bg1"/>
                </a:solidFill>
                <a:latin typeface="Nunito" pitchFamily="2" charset="0"/>
                <a:cs typeface="Tahoma"/>
              </a:rPr>
              <a:t> </a:t>
            </a:r>
            <a:r>
              <a:rPr sz="1200" spc="-10" dirty="0">
                <a:solidFill>
                  <a:schemeClr val="bg1"/>
                </a:solidFill>
                <a:latin typeface="Nunito" pitchFamily="2" charset="0"/>
                <a:cs typeface="Tahoma"/>
              </a:rPr>
              <a:t>hun</a:t>
            </a:r>
            <a:r>
              <a:rPr sz="1200" spc="-40" dirty="0">
                <a:solidFill>
                  <a:schemeClr val="bg1"/>
                </a:solidFill>
                <a:latin typeface="Nunito" pitchFamily="2" charset="0"/>
                <a:cs typeface="Tahoma"/>
              </a:rPr>
              <a:t> </a:t>
            </a:r>
            <a:r>
              <a:rPr sz="1200" dirty="0">
                <a:solidFill>
                  <a:schemeClr val="bg1"/>
                </a:solidFill>
                <a:latin typeface="Nunito" pitchFamily="2" charset="0"/>
                <a:cs typeface="Tahoma"/>
              </a:rPr>
              <a:t>woning.</a:t>
            </a:r>
          </a:p>
          <a:p>
            <a:pPr marL="152400" indent="-139700">
              <a:lnSpc>
                <a:spcPct val="100000"/>
              </a:lnSpc>
              <a:spcBef>
                <a:spcPts val="120"/>
              </a:spcBef>
              <a:buSzPct val="77777"/>
              <a:buChar char="•"/>
              <a:tabLst>
                <a:tab pos="152400" algn="l"/>
              </a:tabLst>
            </a:pPr>
            <a:r>
              <a:rPr sz="1200" spc="35" dirty="0">
                <a:solidFill>
                  <a:schemeClr val="bg1"/>
                </a:solidFill>
                <a:latin typeface="Nunito" pitchFamily="2" charset="0"/>
                <a:cs typeface="Tahoma"/>
              </a:rPr>
              <a:t>Je</a:t>
            </a:r>
            <a:r>
              <a:rPr sz="1200" spc="-40" dirty="0">
                <a:solidFill>
                  <a:schemeClr val="bg1"/>
                </a:solidFill>
                <a:latin typeface="Nunito" pitchFamily="2" charset="0"/>
                <a:cs typeface="Tahoma"/>
              </a:rPr>
              <a:t> </a:t>
            </a:r>
            <a:r>
              <a:rPr sz="1200" spc="10" dirty="0" err="1">
                <a:solidFill>
                  <a:schemeClr val="bg1"/>
                </a:solidFill>
                <a:latin typeface="Nunito" pitchFamily="2" charset="0"/>
                <a:cs typeface="Tahoma"/>
              </a:rPr>
              <a:t>doet</a:t>
            </a:r>
            <a:r>
              <a:rPr sz="1200" spc="-35" dirty="0">
                <a:solidFill>
                  <a:schemeClr val="bg1"/>
                </a:solidFill>
                <a:latin typeface="Nunito" pitchFamily="2" charset="0"/>
                <a:cs typeface="Tahoma"/>
              </a:rPr>
              <a:t> </a:t>
            </a:r>
            <a:r>
              <a:rPr lang="nl-BE" sz="1200" spc="-35" dirty="0">
                <a:solidFill>
                  <a:schemeClr val="bg1"/>
                </a:solidFill>
                <a:latin typeface="Nunito" pitchFamily="2" charset="0"/>
                <a:cs typeface="Tahoma"/>
              </a:rPr>
              <a:t>af en toe  </a:t>
            </a:r>
            <a:r>
              <a:rPr sz="1200" spc="15" dirty="0">
                <a:solidFill>
                  <a:schemeClr val="bg1"/>
                </a:solidFill>
                <a:latin typeface="Nunito" pitchFamily="2" charset="0"/>
                <a:cs typeface="Tahoma"/>
              </a:rPr>
              <a:t>de</a:t>
            </a:r>
            <a:r>
              <a:rPr sz="1200" spc="-35" dirty="0">
                <a:solidFill>
                  <a:schemeClr val="bg1"/>
                </a:solidFill>
                <a:latin typeface="Nunito" pitchFamily="2" charset="0"/>
                <a:cs typeface="Tahoma"/>
              </a:rPr>
              <a:t> </a:t>
            </a:r>
            <a:r>
              <a:rPr sz="1200" spc="25" dirty="0">
                <a:solidFill>
                  <a:schemeClr val="bg1"/>
                </a:solidFill>
                <a:latin typeface="Nunito" pitchFamily="2" charset="0"/>
                <a:cs typeface="Tahoma"/>
              </a:rPr>
              <a:t>was</a:t>
            </a:r>
            <a:r>
              <a:rPr sz="1200" spc="-35" dirty="0">
                <a:solidFill>
                  <a:schemeClr val="bg1"/>
                </a:solidFill>
                <a:latin typeface="Nunito" pitchFamily="2" charset="0"/>
                <a:cs typeface="Tahoma"/>
              </a:rPr>
              <a:t> </a:t>
            </a:r>
            <a:r>
              <a:rPr sz="1200" spc="5" dirty="0">
                <a:solidFill>
                  <a:schemeClr val="bg1"/>
                </a:solidFill>
                <a:latin typeface="Nunito" pitchFamily="2" charset="0"/>
                <a:cs typeface="Tahoma"/>
              </a:rPr>
              <a:t>en</a:t>
            </a:r>
            <a:r>
              <a:rPr sz="1200" spc="-35" dirty="0">
                <a:solidFill>
                  <a:schemeClr val="bg1"/>
                </a:solidFill>
                <a:latin typeface="Nunito" pitchFamily="2" charset="0"/>
                <a:cs typeface="Tahoma"/>
              </a:rPr>
              <a:t> </a:t>
            </a:r>
            <a:r>
              <a:rPr sz="1200" spc="-15" dirty="0">
                <a:solidFill>
                  <a:schemeClr val="bg1"/>
                </a:solidFill>
                <a:latin typeface="Nunito" pitchFamily="2" charset="0"/>
                <a:cs typeface="Tahoma"/>
              </a:rPr>
              <a:t>strijk.</a:t>
            </a:r>
            <a:endParaRPr sz="1200" dirty="0">
              <a:solidFill>
                <a:schemeClr val="bg1"/>
              </a:solidFill>
              <a:latin typeface="Nunito" pitchFamily="2" charset="0"/>
              <a:cs typeface="Tahoma"/>
            </a:endParaRPr>
          </a:p>
          <a:p>
            <a:pPr marL="152400" indent="-139700">
              <a:lnSpc>
                <a:spcPct val="100000"/>
              </a:lnSpc>
              <a:spcBef>
                <a:spcPts val="120"/>
              </a:spcBef>
              <a:buSzPct val="77777"/>
              <a:buChar char="•"/>
              <a:tabLst>
                <a:tab pos="152400" algn="l"/>
              </a:tabLst>
            </a:pPr>
            <a:r>
              <a:rPr sz="1200" spc="35" dirty="0">
                <a:solidFill>
                  <a:schemeClr val="bg1"/>
                </a:solidFill>
                <a:latin typeface="Nunito" pitchFamily="2" charset="0"/>
                <a:cs typeface="Tahoma"/>
              </a:rPr>
              <a:t>Je</a:t>
            </a:r>
            <a:r>
              <a:rPr sz="1200" spc="-40" dirty="0">
                <a:solidFill>
                  <a:schemeClr val="bg1"/>
                </a:solidFill>
                <a:latin typeface="Nunito" pitchFamily="2" charset="0"/>
                <a:cs typeface="Tahoma"/>
              </a:rPr>
              <a:t> </a:t>
            </a:r>
            <a:r>
              <a:rPr sz="1200" spc="5" dirty="0">
                <a:solidFill>
                  <a:schemeClr val="bg1"/>
                </a:solidFill>
                <a:latin typeface="Nunito" pitchFamily="2" charset="0"/>
                <a:cs typeface="Tahoma"/>
              </a:rPr>
              <a:t>hebt</a:t>
            </a:r>
            <a:r>
              <a:rPr sz="1200" spc="-35" dirty="0">
                <a:solidFill>
                  <a:schemeClr val="bg1"/>
                </a:solidFill>
                <a:latin typeface="Nunito" pitchFamily="2" charset="0"/>
                <a:cs typeface="Tahoma"/>
              </a:rPr>
              <a:t> </a:t>
            </a:r>
            <a:r>
              <a:rPr sz="1200" spc="-15" dirty="0">
                <a:solidFill>
                  <a:schemeClr val="bg1"/>
                </a:solidFill>
                <a:latin typeface="Nunito" pitchFamily="2" charset="0"/>
                <a:cs typeface="Tahoma"/>
              </a:rPr>
              <a:t>aandacht</a:t>
            </a:r>
            <a:r>
              <a:rPr sz="1200" spc="-35" dirty="0">
                <a:solidFill>
                  <a:schemeClr val="bg1"/>
                </a:solidFill>
                <a:latin typeface="Nunito" pitchFamily="2" charset="0"/>
                <a:cs typeface="Tahoma"/>
              </a:rPr>
              <a:t> </a:t>
            </a:r>
            <a:r>
              <a:rPr sz="1200" spc="-5" dirty="0">
                <a:solidFill>
                  <a:schemeClr val="bg1"/>
                </a:solidFill>
                <a:latin typeface="Nunito" pitchFamily="2" charset="0"/>
                <a:cs typeface="Tahoma"/>
              </a:rPr>
              <a:t>voor</a:t>
            </a:r>
            <a:r>
              <a:rPr sz="1200" spc="-35" dirty="0">
                <a:solidFill>
                  <a:schemeClr val="bg1"/>
                </a:solidFill>
                <a:latin typeface="Nunito" pitchFamily="2" charset="0"/>
                <a:cs typeface="Tahoma"/>
              </a:rPr>
              <a:t> </a:t>
            </a:r>
            <a:r>
              <a:rPr sz="1200" spc="-15" dirty="0">
                <a:solidFill>
                  <a:schemeClr val="bg1"/>
                </a:solidFill>
                <a:latin typeface="Nunito" pitchFamily="2" charset="0"/>
                <a:cs typeface="Tahoma"/>
              </a:rPr>
              <a:t>je</a:t>
            </a:r>
            <a:r>
              <a:rPr sz="1200" spc="-35" dirty="0">
                <a:solidFill>
                  <a:schemeClr val="bg1"/>
                </a:solidFill>
                <a:latin typeface="Nunito" pitchFamily="2" charset="0"/>
                <a:cs typeface="Tahoma"/>
              </a:rPr>
              <a:t> </a:t>
            </a:r>
            <a:r>
              <a:rPr sz="1200" spc="-10" dirty="0">
                <a:solidFill>
                  <a:schemeClr val="bg1"/>
                </a:solidFill>
                <a:latin typeface="Nunito" pitchFamily="2" charset="0"/>
                <a:cs typeface="Tahoma"/>
              </a:rPr>
              <a:t>klant.</a:t>
            </a:r>
            <a:endParaRPr sz="1200" dirty="0">
              <a:solidFill>
                <a:schemeClr val="bg1"/>
              </a:solidFill>
              <a:latin typeface="Nunito" pitchFamily="2" charset="0"/>
              <a:cs typeface="Tahoma"/>
            </a:endParaRPr>
          </a:p>
        </p:txBody>
      </p:sp>
      <p:sp>
        <p:nvSpPr>
          <p:cNvPr id="14" name="object 4"/>
          <p:cNvSpPr txBox="1"/>
          <p:nvPr/>
        </p:nvSpPr>
        <p:spPr>
          <a:xfrm>
            <a:off x="7048194" y="1256605"/>
            <a:ext cx="4996998" cy="620234"/>
          </a:xfrm>
          <a:prstGeom prst="rect">
            <a:avLst/>
          </a:prstGeom>
        </p:spPr>
        <p:txBody>
          <a:bodyPr vert="horz" wrap="square" lIns="0" tIns="12700" rIns="0" bIns="0" rtlCol="0">
            <a:spAutoFit/>
          </a:bodyPr>
          <a:lstStyle/>
          <a:p>
            <a:pPr marL="12700" marR="33655">
              <a:lnSpc>
                <a:spcPct val="108300"/>
              </a:lnSpc>
              <a:spcBef>
                <a:spcPts val="100"/>
              </a:spcBef>
            </a:pPr>
            <a:r>
              <a:rPr lang="nl-BE" sz="1200" spc="-20" dirty="0">
                <a:solidFill>
                  <a:schemeClr val="bg1"/>
                </a:solidFill>
                <a:latin typeface="Nunito" pitchFamily="2" charset="0"/>
                <a:cs typeface="Tahoma"/>
              </a:rPr>
              <a:t>Als huishoudhulp dienstencheques poets je bij mensen</a:t>
            </a:r>
          </a:p>
          <a:p>
            <a:pPr marL="12700" marR="33655">
              <a:lnSpc>
                <a:spcPct val="108300"/>
              </a:lnSpc>
              <a:spcBef>
                <a:spcPts val="100"/>
              </a:spcBef>
            </a:pPr>
            <a:r>
              <a:rPr lang="nl-BE" sz="1200" spc="-20" dirty="0">
                <a:solidFill>
                  <a:schemeClr val="bg1"/>
                </a:solidFill>
                <a:latin typeface="Nunito" pitchFamily="2" charset="0"/>
                <a:cs typeface="Tahoma"/>
              </a:rPr>
              <a:t>die nood hebben aan hulp in het huishouden. </a:t>
            </a:r>
            <a:br>
              <a:rPr lang="nl-BE" sz="1200" spc="-20" dirty="0">
                <a:solidFill>
                  <a:schemeClr val="bg1"/>
                </a:solidFill>
                <a:latin typeface="Nunito" pitchFamily="2" charset="0"/>
                <a:cs typeface="Tahoma"/>
              </a:rPr>
            </a:br>
            <a:r>
              <a:rPr lang="nl-BE" sz="1200" spc="-20" dirty="0">
                <a:solidFill>
                  <a:schemeClr val="bg1"/>
                </a:solidFill>
                <a:latin typeface="Nunito" pitchFamily="2" charset="0"/>
                <a:cs typeface="Tahoma"/>
              </a:rPr>
              <a:t>Je werkt in jouw regio.</a:t>
            </a:r>
          </a:p>
        </p:txBody>
      </p:sp>
      <p:sp>
        <p:nvSpPr>
          <p:cNvPr id="3" name="Tekstvak 2">
            <a:extLst>
              <a:ext uri="{FF2B5EF4-FFF2-40B4-BE49-F238E27FC236}">
                <a16:creationId xmlns:a16="http://schemas.microsoft.com/office/drawing/2014/main" id="{E2873ED5-E4B4-F0AD-527F-1FE1E9843B41}"/>
              </a:ext>
            </a:extLst>
          </p:cNvPr>
          <p:cNvSpPr txBox="1"/>
          <p:nvPr/>
        </p:nvSpPr>
        <p:spPr>
          <a:xfrm>
            <a:off x="471725" y="2619094"/>
            <a:ext cx="6097772" cy="369332"/>
          </a:xfrm>
          <a:prstGeom prst="rect">
            <a:avLst/>
          </a:prstGeom>
          <a:noFill/>
        </p:spPr>
        <p:txBody>
          <a:bodyPr wrap="square">
            <a:spAutoFit/>
          </a:bodyPr>
          <a:lstStyle/>
          <a:p>
            <a:r>
              <a:rPr lang="nl-BE" dirty="0"/>
              <a:t>Getuigenis video</a:t>
            </a:r>
            <a:endParaRPr lang="nl-BE" dirty="0">
              <a:hlinkClick r:id="rId7"/>
            </a:endParaRPr>
          </a:p>
        </p:txBody>
      </p:sp>
      <p:pic>
        <p:nvPicPr>
          <p:cNvPr id="6" name="Onlinemedia 5" title="Linda, #verschilmaker en huishoudhulp bij Familiehulp dienstencheques">
            <a:hlinkClick r:id="" action="ppaction://media"/>
            <a:extLst>
              <a:ext uri="{FF2B5EF4-FFF2-40B4-BE49-F238E27FC236}">
                <a16:creationId xmlns:a16="http://schemas.microsoft.com/office/drawing/2014/main" id="{75B51136-507F-0366-6C86-51F1A547B3A4}"/>
              </a:ext>
            </a:extLst>
          </p:cNvPr>
          <p:cNvPicPr>
            <a:picLocks noRot="1" noChangeAspect="1"/>
          </p:cNvPicPr>
          <p:nvPr>
            <a:videoFile r:link="rId1"/>
          </p:nvPr>
        </p:nvPicPr>
        <p:blipFill>
          <a:blip r:embed="rId8"/>
          <a:stretch>
            <a:fillRect/>
          </a:stretch>
        </p:blipFill>
        <p:spPr>
          <a:xfrm>
            <a:off x="630858" y="3031348"/>
            <a:ext cx="4852389" cy="3639292"/>
          </a:xfrm>
          <a:prstGeom prst="rect">
            <a:avLst/>
          </a:prstGeom>
        </p:spPr>
      </p:pic>
    </p:spTree>
    <p:extLst>
      <p:ext uri="{BB962C8B-B14F-4D97-AF65-F5344CB8AC3E}">
        <p14:creationId xmlns:p14="http://schemas.microsoft.com/office/powerpoint/2010/main" val="198186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fbeelding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576970" cy="6858000"/>
          </a:xfrm>
          <a:prstGeom prst="rect">
            <a:avLst/>
          </a:prstGeom>
        </p:spPr>
      </p:pic>
      <p:sp>
        <p:nvSpPr>
          <p:cNvPr id="11" name="Afgeronde rechthoek 10"/>
          <p:cNvSpPr/>
          <p:nvPr/>
        </p:nvSpPr>
        <p:spPr>
          <a:xfrm>
            <a:off x="3582800" y="4894998"/>
            <a:ext cx="7218549" cy="1181952"/>
          </a:xfrm>
          <a:prstGeom prst="roundRect">
            <a:avLst>
              <a:gd name="adj" fmla="val 50000"/>
            </a:avLst>
          </a:prstGeom>
          <a:solidFill>
            <a:srgbClr val="EB4D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p>
        </p:txBody>
      </p:sp>
      <p:sp>
        <p:nvSpPr>
          <p:cNvPr id="13" name="object 13"/>
          <p:cNvSpPr txBox="1"/>
          <p:nvPr/>
        </p:nvSpPr>
        <p:spPr>
          <a:xfrm>
            <a:off x="4965286" y="5110230"/>
            <a:ext cx="6312313" cy="764312"/>
          </a:xfrm>
          <a:prstGeom prst="rect">
            <a:avLst/>
          </a:prstGeom>
        </p:spPr>
        <p:txBody>
          <a:bodyPr vert="horz" wrap="square" lIns="0" tIns="12700" rIns="0" bIns="0" rtlCol="0">
            <a:spAutoFit/>
          </a:bodyPr>
          <a:lstStyle/>
          <a:p>
            <a:pPr marL="12700">
              <a:lnSpc>
                <a:spcPct val="100000"/>
              </a:lnSpc>
              <a:spcBef>
                <a:spcPts val="100"/>
              </a:spcBef>
            </a:pPr>
            <a:r>
              <a:rPr sz="2400" spc="40" dirty="0">
                <a:solidFill>
                  <a:schemeClr val="bg1"/>
                </a:solidFill>
                <a:latin typeface="Nunito" pitchFamily="2" charset="0"/>
                <a:cs typeface="Tahoma"/>
              </a:rPr>
              <a:t>Word</a:t>
            </a:r>
            <a:r>
              <a:rPr sz="2400" spc="-90" dirty="0">
                <a:solidFill>
                  <a:schemeClr val="bg1"/>
                </a:solidFill>
                <a:latin typeface="Nunito" pitchFamily="2" charset="0"/>
                <a:cs typeface="Tahoma"/>
              </a:rPr>
              <a:t> </a:t>
            </a:r>
            <a:r>
              <a:rPr sz="2400" spc="15" dirty="0">
                <a:solidFill>
                  <a:schemeClr val="bg1"/>
                </a:solidFill>
                <a:latin typeface="Nunito" pitchFamily="2" charset="0"/>
                <a:cs typeface="Tahoma"/>
              </a:rPr>
              <a:t>een</a:t>
            </a:r>
            <a:r>
              <a:rPr sz="2400" spc="-85" dirty="0">
                <a:solidFill>
                  <a:schemeClr val="bg1"/>
                </a:solidFill>
                <a:latin typeface="Nunito" pitchFamily="2" charset="0"/>
                <a:cs typeface="Tahoma"/>
              </a:rPr>
              <a:t> </a:t>
            </a:r>
            <a:r>
              <a:rPr sz="2400" spc="-20" dirty="0">
                <a:solidFill>
                  <a:schemeClr val="bg1"/>
                </a:solidFill>
                <a:latin typeface="Nunito" pitchFamily="2" charset="0"/>
                <a:cs typeface="Tahoma"/>
              </a:rPr>
              <a:t>#</a:t>
            </a:r>
            <a:r>
              <a:rPr sz="2400" spc="-20" dirty="0" err="1">
                <a:solidFill>
                  <a:schemeClr val="bg1"/>
                </a:solidFill>
                <a:latin typeface="Nunito" pitchFamily="2" charset="0"/>
                <a:cs typeface="Tahoma"/>
              </a:rPr>
              <a:t>verschilmaker</a:t>
            </a:r>
            <a:r>
              <a:rPr lang="nl-BE" sz="2400" dirty="0">
                <a:solidFill>
                  <a:schemeClr val="bg1"/>
                </a:solidFill>
                <a:latin typeface="Nunito" pitchFamily="2" charset="0"/>
                <a:cs typeface="Tahoma"/>
              </a:rPr>
              <a:t> </a:t>
            </a:r>
            <a:r>
              <a:rPr sz="2400" dirty="0" err="1">
                <a:solidFill>
                  <a:schemeClr val="bg1"/>
                </a:solidFill>
                <a:latin typeface="Nunito" pitchFamily="2" charset="0"/>
                <a:cs typeface="Tahoma"/>
              </a:rPr>
              <a:t>al</a:t>
            </a:r>
            <a:r>
              <a:rPr sz="2400" spc="15" dirty="0" err="1">
                <a:solidFill>
                  <a:schemeClr val="bg1"/>
                </a:solidFill>
                <a:latin typeface="Nunito" pitchFamily="2" charset="0"/>
                <a:cs typeface="Tahoma"/>
              </a:rPr>
              <a:t>s</a:t>
            </a:r>
            <a:r>
              <a:rPr sz="2400" spc="-65" dirty="0">
                <a:solidFill>
                  <a:schemeClr val="bg1"/>
                </a:solidFill>
                <a:latin typeface="Nunito" pitchFamily="2" charset="0"/>
                <a:cs typeface="Tahoma"/>
              </a:rPr>
              <a:t> </a:t>
            </a:r>
            <a:endParaRPr lang="nl-BE" sz="2400" spc="-65" dirty="0">
              <a:solidFill>
                <a:schemeClr val="bg1"/>
              </a:solidFill>
              <a:latin typeface="Nunito" pitchFamily="2" charset="0"/>
              <a:cs typeface="Tahoma"/>
            </a:endParaRPr>
          </a:p>
          <a:p>
            <a:pPr marL="12700">
              <a:lnSpc>
                <a:spcPct val="100000"/>
              </a:lnSpc>
              <a:spcBef>
                <a:spcPts val="100"/>
              </a:spcBef>
            </a:pPr>
            <a:r>
              <a:rPr lang="nl-BE" sz="2400" b="1" spc="-95" dirty="0">
                <a:solidFill>
                  <a:schemeClr val="bg1"/>
                </a:solidFill>
                <a:latin typeface="Nunito" pitchFamily="2" charset="0"/>
                <a:cs typeface="Tahoma"/>
              </a:rPr>
              <a:t>consulent dienstencheques </a:t>
            </a:r>
            <a:r>
              <a:rPr sz="2400" spc="-25" dirty="0" err="1">
                <a:solidFill>
                  <a:schemeClr val="bg1"/>
                </a:solidFill>
                <a:latin typeface="Nunito" pitchFamily="2" charset="0"/>
                <a:cs typeface="Tahoma"/>
              </a:rPr>
              <a:t>bi</a:t>
            </a:r>
            <a:r>
              <a:rPr sz="2400" spc="-5" dirty="0" err="1">
                <a:solidFill>
                  <a:schemeClr val="bg1"/>
                </a:solidFill>
                <a:latin typeface="Nunito" pitchFamily="2" charset="0"/>
                <a:cs typeface="Tahoma"/>
              </a:rPr>
              <a:t>j</a:t>
            </a:r>
            <a:r>
              <a:rPr sz="2400" spc="-65" dirty="0">
                <a:solidFill>
                  <a:schemeClr val="bg1"/>
                </a:solidFill>
                <a:latin typeface="Nunito" pitchFamily="2" charset="0"/>
                <a:cs typeface="Tahoma"/>
              </a:rPr>
              <a:t> </a:t>
            </a:r>
            <a:r>
              <a:rPr sz="2400" spc="5" dirty="0">
                <a:solidFill>
                  <a:schemeClr val="bg1"/>
                </a:solidFill>
                <a:latin typeface="Nunito" pitchFamily="2" charset="0"/>
                <a:cs typeface="Tahoma"/>
              </a:rPr>
              <a:t>Familiehulp</a:t>
            </a:r>
            <a:endParaRPr sz="2400" dirty="0">
              <a:solidFill>
                <a:schemeClr val="bg1"/>
              </a:solidFill>
              <a:latin typeface="Nunito" pitchFamily="2" charset="0"/>
              <a:cs typeface="Tahoma"/>
            </a:endParaRPr>
          </a:p>
        </p:txBody>
      </p:sp>
      <p:sp>
        <p:nvSpPr>
          <p:cNvPr id="15" name="Afgeronde rechthoek 14"/>
          <p:cNvSpPr/>
          <p:nvPr/>
        </p:nvSpPr>
        <p:spPr>
          <a:xfrm>
            <a:off x="-1543050" y="4894998"/>
            <a:ext cx="6374987" cy="118195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p>
        </p:txBody>
      </p:sp>
      <p:pic>
        <p:nvPicPr>
          <p:cNvPr id="24" name="Afbeelding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428" y="4920404"/>
            <a:ext cx="3427925" cy="1156546"/>
          </a:xfrm>
          <a:prstGeom prst="rect">
            <a:avLst/>
          </a:prstGeom>
        </p:spPr>
      </p:pic>
      <p:sp>
        <p:nvSpPr>
          <p:cNvPr id="3" name="Tekstvak 10">
            <a:extLst>
              <a:ext uri="{FF2B5EF4-FFF2-40B4-BE49-F238E27FC236}">
                <a16:creationId xmlns:a16="http://schemas.microsoft.com/office/drawing/2014/main" id="{9634D60D-C889-3E81-5009-4990F120F1D6}"/>
              </a:ext>
            </a:extLst>
          </p:cNvPr>
          <p:cNvSpPr txBox="1"/>
          <p:nvPr/>
        </p:nvSpPr>
        <p:spPr>
          <a:xfrm>
            <a:off x="5579918" y="863239"/>
            <a:ext cx="5320146" cy="2400657"/>
          </a:xfrm>
          <a:prstGeom prst="rect">
            <a:avLst/>
          </a:prstGeom>
          <a:noFill/>
        </p:spPr>
        <p:txBody>
          <a:bodyPr wrap="square" lIns="91440" tIns="45720" rIns="91440" bIns="45720" rtlCol="0" anchor="t">
            <a:spAutoFit/>
          </a:bodyPr>
          <a:lstStyle/>
          <a:p>
            <a:pPr algn="ctr"/>
            <a:endParaRPr lang="nl-BE" dirty="0">
              <a:solidFill>
                <a:srgbClr val="000000"/>
              </a:solidFill>
              <a:cs typeface="Calibri"/>
            </a:endParaRPr>
          </a:p>
          <a:p>
            <a:pPr algn="ctr"/>
            <a:r>
              <a:rPr lang="nl-BE" sz="1600" dirty="0">
                <a:solidFill>
                  <a:srgbClr val="000000"/>
                </a:solidFill>
                <a:latin typeface="Nunito" pitchFamily="2" charset="0"/>
                <a:cs typeface="Calibri"/>
              </a:rPr>
              <a:t>"In mijn job haal ik heel wat voldoening uit het telefonisch contact met de huishoudhulpen en klanten. 's Ochtends is mijn eerste werk om de wijzigingen in de planning zodanig op te lossen zodat iedereen zich gehoord voelt en de juiste hulp krijgt.“</a:t>
            </a:r>
          </a:p>
          <a:p>
            <a:pPr algn="ctr"/>
            <a:br>
              <a:rPr lang="nl-BE" sz="1600" dirty="0">
                <a:solidFill>
                  <a:srgbClr val="000000"/>
                </a:solidFill>
                <a:latin typeface="Nunito" pitchFamily="2" charset="0"/>
                <a:cs typeface="Calibri"/>
              </a:rPr>
            </a:br>
            <a:r>
              <a:rPr lang="nl-BE" b="1" dirty="0">
                <a:solidFill>
                  <a:srgbClr val="EB4D96"/>
                </a:solidFill>
                <a:latin typeface="Nunito ExtraBold"/>
                <a:cs typeface="Calibri"/>
              </a:rPr>
              <a:t>Kimberley – Consulent Dienstencheques</a:t>
            </a:r>
            <a:endParaRPr lang="en-US" dirty="0">
              <a:solidFill>
                <a:srgbClr val="EB4D96"/>
              </a:solidFill>
              <a:latin typeface="Nunito ExtraBold"/>
              <a:cs typeface="Calibri"/>
            </a:endParaRPr>
          </a:p>
          <a:p>
            <a:pPr algn="ctr"/>
            <a:endParaRPr lang="nl-BE" dirty="0">
              <a:solidFill>
                <a:srgbClr val="000000"/>
              </a:solidFill>
              <a:cs typeface="Calibri"/>
            </a:endParaRPr>
          </a:p>
        </p:txBody>
      </p:sp>
      <p:sp>
        <p:nvSpPr>
          <p:cNvPr id="14" name="Pijl-links 13">
            <a:hlinkClick r:id="rId5" action="ppaction://hlinksldjump"/>
          </p:cNvPr>
          <p:cNvSpPr/>
          <p:nvPr/>
        </p:nvSpPr>
        <p:spPr>
          <a:xfrm>
            <a:off x="11480120" y="24374"/>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Pijl-links 18">
            <a:hlinkClick r:id="rId6" action="ppaction://hlinksldjump"/>
            <a:extLst>
              <a:ext uri="{FF2B5EF4-FFF2-40B4-BE49-F238E27FC236}">
                <a16:creationId xmlns:a16="http://schemas.microsoft.com/office/drawing/2014/main" id="{D7CF3AF7-51BC-BB62-A0E0-2511F6F808DF}"/>
              </a:ext>
            </a:extLst>
          </p:cNvPr>
          <p:cNvSpPr/>
          <p:nvPr/>
        </p:nvSpPr>
        <p:spPr>
          <a:xfrm flipH="1">
            <a:off x="11489748" y="297027"/>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Nunito" pitchFamily="2" charset="0"/>
            </a:endParaRPr>
          </a:p>
        </p:txBody>
      </p:sp>
    </p:spTree>
    <p:extLst>
      <p:ext uri="{BB962C8B-B14F-4D97-AF65-F5344CB8AC3E}">
        <p14:creationId xmlns:p14="http://schemas.microsoft.com/office/powerpoint/2010/main" val="239289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813974"/>
            <a:ext cx="10515600" cy="1325563"/>
          </a:xfrm>
        </p:spPr>
        <p:txBody>
          <a:bodyPr>
            <a:normAutofit fontScale="90000"/>
          </a:bodyPr>
          <a:lstStyle/>
          <a:p>
            <a:r>
              <a:rPr lang="nl-BE" sz="3200" b="1" spc="-85" dirty="0">
                <a:solidFill>
                  <a:srgbClr val="EB4D96"/>
                </a:solidFill>
                <a:latin typeface="Nunito ExtraBold"/>
                <a:ea typeface="+mn-ea"/>
                <a:cs typeface="Tahoma"/>
              </a:rPr>
              <a:t>Getuigenis Elke</a:t>
            </a:r>
            <a:br>
              <a:rPr lang="nl-BE" sz="3200" b="1" spc="-85" dirty="0">
                <a:latin typeface="Nunito ExtraBold"/>
                <a:ea typeface="+mn-ea"/>
                <a:cs typeface="Tahoma"/>
              </a:rPr>
            </a:br>
            <a:r>
              <a:rPr lang="nl-BE" sz="3200" b="1" spc="-85" dirty="0">
                <a:solidFill>
                  <a:srgbClr val="EB4D96"/>
                </a:solidFill>
                <a:latin typeface="Nunito ExtraBold"/>
                <a:ea typeface="+mn-ea"/>
                <a:cs typeface="Tahoma"/>
              </a:rPr>
              <a:t>Wat weten jullie nog?</a:t>
            </a:r>
            <a:br>
              <a:rPr lang="nl-BE" sz="3200" b="1" spc="-85" dirty="0">
                <a:latin typeface="Nunito ExtraBold"/>
                <a:ea typeface="+mn-ea"/>
                <a:cs typeface="Tahoma"/>
              </a:rPr>
            </a:br>
            <a:br>
              <a:rPr lang="nl-BE" sz="3200" b="1" spc="-85" dirty="0">
                <a:latin typeface="Nunito ExtraBold"/>
                <a:ea typeface="+mn-ea"/>
                <a:cs typeface="Tahoma"/>
              </a:rPr>
            </a:br>
            <a:br>
              <a:rPr lang="nl-BE" sz="1400" dirty="0">
                <a:solidFill>
                  <a:srgbClr val="000000"/>
                </a:solidFill>
                <a:latin typeface="Calibri Light"/>
                <a:ea typeface="+mn-ea"/>
                <a:cs typeface="Calibri Light"/>
              </a:rPr>
            </a:br>
            <a:endParaRPr lang="nl-BE" sz="1400" dirty="0">
              <a:solidFill>
                <a:srgbClr val="000000"/>
              </a:solidFill>
              <a:latin typeface="Calibri Light"/>
              <a:ea typeface="+mn-ea"/>
              <a:cs typeface="Calibri Light"/>
            </a:endParaRPr>
          </a:p>
        </p:txBody>
      </p:sp>
      <p:sp>
        <p:nvSpPr>
          <p:cNvPr id="3" name="Tijdelijke aanduiding voor inhoud 2"/>
          <p:cNvSpPr>
            <a:spLocks noGrp="1"/>
          </p:cNvSpPr>
          <p:nvPr>
            <p:ph idx="1"/>
          </p:nvPr>
        </p:nvSpPr>
        <p:spPr>
          <a:xfrm>
            <a:off x="6617747" y="2249722"/>
            <a:ext cx="10515600" cy="949115"/>
          </a:xfrm>
        </p:spPr>
        <p:txBody>
          <a:bodyPr vert="horz" lIns="91440" tIns="45720" rIns="91440" bIns="45720" rtlCol="0" anchor="t">
            <a:normAutofit/>
          </a:bodyPr>
          <a:lstStyle/>
          <a:p>
            <a:pPr>
              <a:buAutoNum type="arabicPeriod"/>
            </a:pPr>
            <a:r>
              <a:rPr lang="nl-BE" sz="1200" dirty="0">
                <a:latin typeface="Nunito"/>
                <a:cs typeface="Calibri" panose="020F0502020204030204"/>
              </a:rPr>
              <a:t>Werkte Elke voor ze startte bij Familiehulp als zorgkundige elders?</a:t>
            </a:r>
            <a:endParaRPr lang="en-US" sz="1200" dirty="0">
              <a:latin typeface="Nunito"/>
              <a:cs typeface="Calibri"/>
            </a:endParaRPr>
          </a:p>
          <a:p>
            <a:pPr lvl="1">
              <a:buFont typeface="Wingdings" panose="05000000000000000000" pitchFamily="2" charset="2"/>
              <a:buChar char="q"/>
            </a:pPr>
            <a:r>
              <a:rPr lang="nl-BE" sz="1200" dirty="0">
                <a:solidFill>
                  <a:srgbClr val="000000"/>
                </a:solidFill>
                <a:latin typeface="Nunito" pitchFamily="2" charset="0"/>
                <a:cs typeface="Calibri" panose="020F0502020204030204"/>
              </a:rPr>
              <a:t>Ja</a:t>
            </a:r>
          </a:p>
          <a:p>
            <a:pPr lvl="1">
              <a:buFont typeface="Wingdings" panose="05000000000000000000" pitchFamily="2" charset="2"/>
              <a:buChar char="q"/>
            </a:pPr>
            <a:r>
              <a:rPr lang="nl-BE" sz="1200" dirty="0">
                <a:solidFill>
                  <a:srgbClr val="00B050"/>
                </a:solidFill>
                <a:latin typeface="Nunito" pitchFamily="2" charset="0"/>
                <a:cs typeface="Calibri" panose="020F0502020204030204"/>
              </a:rPr>
              <a:t>Neen</a:t>
            </a:r>
          </a:p>
          <a:p>
            <a:pPr marL="457200" lvl="1" indent="0">
              <a:buNone/>
            </a:pPr>
            <a:endParaRPr lang="nl-BE" sz="1200" dirty="0">
              <a:solidFill>
                <a:srgbClr val="000000"/>
              </a:solidFill>
              <a:latin typeface="Nunito" pitchFamily="2" charset="0"/>
              <a:cs typeface="Calibri" panose="020F0502020204030204"/>
            </a:endParaRPr>
          </a:p>
          <a:p>
            <a:pPr marL="0" indent="0">
              <a:buNone/>
            </a:pPr>
            <a:endParaRPr lang="nl-BE" sz="1200" dirty="0">
              <a:solidFill>
                <a:srgbClr val="000000"/>
              </a:solidFill>
              <a:latin typeface="Nunito" pitchFamily="2" charset="0"/>
              <a:cs typeface="Calibri" panose="020F0502020204030204"/>
            </a:endParaRPr>
          </a:p>
          <a:p>
            <a:pPr marL="0" indent="0">
              <a:buNone/>
            </a:pPr>
            <a:endParaRPr lang="nl-BE" dirty="0">
              <a:solidFill>
                <a:srgbClr val="000000"/>
              </a:solidFill>
              <a:latin typeface="Nunito" pitchFamily="2" charset="0"/>
              <a:cs typeface="Calibri" panose="020F0502020204030204"/>
            </a:endParaRPr>
          </a:p>
        </p:txBody>
      </p:sp>
      <p:pic>
        <p:nvPicPr>
          <p:cNvPr id="1026" name="Picture 2" descr="Quiz in komische pop-artstijl | Premium V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7870" y="2535380"/>
            <a:ext cx="3541260" cy="2630489"/>
          </a:xfrm>
          <a:prstGeom prst="rect">
            <a:avLst/>
          </a:prstGeom>
          <a:noFill/>
          <a:extLst>
            <a:ext uri="{909E8E84-426E-40DD-AFC4-6F175D3DCCD1}">
              <a14:hiddenFill xmlns:a14="http://schemas.microsoft.com/office/drawing/2010/main">
                <a:solidFill>
                  <a:srgbClr val="FFFFFF"/>
                </a:solidFill>
              </a14:hiddenFill>
            </a:ext>
          </a:extLst>
        </p:spPr>
      </p:pic>
      <p:sp>
        <p:nvSpPr>
          <p:cNvPr id="6" name="Tijdelijke aanduiding voor inhoud 2"/>
          <p:cNvSpPr txBox="1">
            <a:spLocks/>
          </p:cNvSpPr>
          <p:nvPr/>
        </p:nvSpPr>
        <p:spPr>
          <a:xfrm>
            <a:off x="6617747" y="3227137"/>
            <a:ext cx="10515600" cy="100918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1200" dirty="0">
                <a:solidFill>
                  <a:srgbClr val="000000"/>
                </a:solidFill>
                <a:latin typeface="Nunito" pitchFamily="2" charset="0"/>
                <a:cs typeface="Calibri" panose="020F0502020204030204"/>
              </a:rPr>
              <a:t>2.  Bij wie uit Elke haar persoonlijke omgeving kwam Familiehulp al langs?</a:t>
            </a:r>
          </a:p>
          <a:p>
            <a:pPr lvl="1">
              <a:buFont typeface="Wingdings" panose="05000000000000000000" pitchFamily="2" charset="2"/>
              <a:buChar char="q"/>
            </a:pPr>
            <a:r>
              <a:rPr lang="nl-BE" sz="1200" dirty="0">
                <a:solidFill>
                  <a:srgbClr val="000000"/>
                </a:solidFill>
                <a:latin typeface="Nunito" pitchFamily="2" charset="0"/>
                <a:cs typeface="Calibri" panose="020F0502020204030204"/>
              </a:rPr>
              <a:t>Haar tante en nonkel</a:t>
            </a:r>
          </a:p>
          <a:p>
            <a:pPr lvl="1">
              <a:buFont typeface="Wingdings" panose="05000000000000000000" pitchFamily="2" charset="2"/>
              <a:buChar char="q"/>
            </a:pPr>
            <a:r>
              <a:rPr lang="nl-BE" sz="1200" dirty="0">
                <a:solidFill>
                  <a:srgbClr val="00B050"/>
                </a:solidFill>
                <a:latin typeface="Nunito" pitchFamily="2" charset="0"/>
                <a:cs typeface="Calibri" panose="020F0502020204030204"/>
              </a:rPr>
              <a:t>Haar grootouders</a:t>
            </a:r>
          </a:p>
          <a:p>
            <a:pPr lvl="1">
              <a:buFont typeface="Wingdings" panose="05000000000000000000" pitchFamily="2" charset="2"/>
              <a:buChar char="q"/>
            </a:pPr>
            <a:r>
              <a:rPr lang="nl-BE" sz="1200" dirty="0">
                <a:solidFill>
                  <a:srgbClr val="000000"/>
                </a:solidFill>
                <a:latin typeface="Nunito" pitchFamily="2" charset="0"/>
                <a:cs typeface="Calibri" panose="020F0502020204030204"/>
              </a:rPr>
              <a:t>Haar beste vriendin</a:t>
            </a:r>
          </a:p>
          <a:p>
            <a:pPr marL="0" indent="0">
              <a:buNone/>
            </a:pPr>
            <a:endParaRPr lang="nl-BE" sz="1200" dirty="0">
              <a:solidFill>
                <a:srgbClr val="000000"/>
              </a:solidFill>
              <a:latin typeface="Nunito" pitchFamily="2" charset="0"/>
              <a:cs typeface="Calibri" panose="020F0502020204030204"/>
            </a:endParaRPr>
          </a:p>
          <a:p>
            <a:pPr marL="0" indent="0">
              <a:buNone/>
            </a:pPr>
            <a:endParaRPr lang="nl-BE" sz="1200" dirty="0">
              <a:solidFill>
                <a:srgbClr val="000000"/>
              </a:solidFill>
              <a:latin typeface="Nunito" pitchFamily="2" charset="0"/>
              <a:cs typeface="Calibri" panose="020F0502020204030204"/>
            </a:endParaRPr>
          </a:p>
          <a:p>
            <a:pPr marL="0" indent="0">
              <a:buNone/>
            </a:pPr>
            <a:endParaRPr lang="nl-BE" dirty="0">
              <a:solidFill>
                <a:srgbClr val="000000"/>
              </a:solidFill>
              <a:latin typeface="Nunito" pitchFamily="2" charset="0"/>
              <a:cs typeface="Calibri" panose="020F0502020204030204"/>
            </a:endParaRPr>
          </a:p>
        </p:txBody>
      </p:sp>
      <p:sp>
        <p:nvSpPr>
          <p:cNvPr id="8" name="Tijdelijke aanduiding voor inhoud 2"/>
          <p:cNvSpPr txBox="1">
            <a:spLocks/>
          </p:cNvSpPr>
          <p:nvPr/>
        </p:nvSpPr>
        <p:spPr>
          <a:xfrm>
            <a:off x="6617747" y="4364126"/>
            <a:ext cx="5731907" cy="147947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1200" dirty="0">
                <a:solidFill>
                  <a:srgbClr val="000000"/>
                </a:solidFill>
                <a:latin typeface="Nunito" pitchFamily="2" charset="0"/>
                <a:cs typeface="Calibri" panose="020F0502020204030204"/>
              </a:rPr>
              <a:t>3.  Wat leerde Elke niet tijdens haar opleiding tot zorgkundige</a:t>
            </a:r>
          </a:p>
          <a:p>
            <a:pPr lvl="1">
              <a:buFont typeface="Wingdings" panose="05000000000000000000" pitchFamily="2" charset="2"/>
              <a:buChar char="q"/>
            </a:pPr>
            <a:r>
              <a:rPr lang="nl-BE" sz="1200" dirty="0">
                <a:solidFill>
                  <a:srgbClr val="000000"/>
                </a:solidFill>
                <a:latin typeface="Nunito" pitchFamily="2" charset="0"/>
                <a:cs typeface="Calibri" panose="020F0502020204030204"/>
              </a:rPr>
              <a:t>Persoonlijke verzorging</a:t>
            </a:r>
          </a:p>
          <a:p>
            <a:pPr lvl="1">
              <a:buFont typeface="Wingdings" panose="05000000000000000000" pitchFamily="2" charset="2"/>
              <a:buChar char="q"/>
            </a:pPr>
            <a:r>
              <a:rPr lang="nl-BE" sz="1200" dirty="0">
                <a:solidFill>
                  <a:srgbClr val="000000"/>
                </a:solidFill>
                <a:latin typeface="Nunito" pitchFamily="2" charset="0"/>
                <a:cs typeface="Calibri" panose="020F0502020204030204"/>
              </a:rPr>
              <a:t>EHBO-technieken</a:t>
            </a:r>
          </a:p>
          <a:p>
            <a:pPr lvl="1">
              <a:buFont typeface="Wingdings" panose="05000000000000000000" pitchFamily="2" charset="2"/>
              <a:buChar char="q"/>
            </a:pPr>
            <a:r>
              <a:rPr lang="nl-BE" sz="1200" dirty="0">
                <a:solidFill>
                  <a:srgbClr val="000000"/>
                </a:solidFill>
                <a:latin typeface="Nunito" pitchFamily="2" charset="0"/>
                <a:cs typeface="Calibri" panose="020F0502020204030204"/>
              </a:rPr>
              <a:t>Wetgevende zaken rond zorg</a:t>
            </a:r>
          </a:p>
          <a:p>
            <a:pPr lvl="1">
              <a:buFont typeface="Wingdings" panose="05000000000000000000" pitchFamily="2" charset="2"/>
              <a:buChar char="q"/>
            </a:pPr>
            <a:r>
              <a:rPr lang="nl-BE" sz="1200" dirty="0">
                <a:solidFill>
                  <a:srgbClr val="00B050"/>
                </a:solidFill>
                <a:latin typeface="Nunito" pitchFamily="2" charset="0"/>
                <a:cs typeface="Calibri" panose="020F0502020204030204"/>
              </a:rPr>
              <a:t>Muziekinstrument spelen</a:t>
            </a:r>
          </a:p>
          <a:p>
            <a:pPr marL="457200" lvl="1" indent="0">
              <a:buNone/>
            </a:pPr>
            <a:endParaRPr lang="nl-BE" sz="1200" dirty="0">
              <a:solidFill>
                <a:srgbClr val="000000"/>
              </a:solidFill>
              <a:latin typeface="Nunito" pitchFamily="2" charset="0"/>
              <a:cs typeface="Calibri" panose="020F0502020204030204"/>
            </a:endParaRPr>
          </a:p>
          <a:p>
            <a:pPr marL="0" indent="0">
              <a:buFont typeface="Arial" panose="020B0604020202020204" pitchFamily="34" charset="0"/>
              <a:buNone/>
            </a:pPr>
            <a:endParaRPr lang="nl-BE" dirty="0">
              <a:solidFill>
                <a:srgbClr val="000000"/>
              </a:solidFill>
              <a:latin typeface="Nunito" pitchFamily="2" charset="0"/>
              <a:cs typeface="Calibri" panose="020F0502020204030204"/>
            </a:endParaRPr>
          </a:p>
        </p:txBody>
      </p:sp>
    </p:spTree>
    <p:extLst>
      <p:ext uri="{BB962C8B-B14F-4D97-AF65-F5344CB8AC3E}">
        <p14:creationId xmlns:p14="http://schemas.microsoft.com/office/powerpoint/2010/main" val="26908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
          <p:cNvSpPr/>
          <p:nvPr/>
        </p:nvSpPr>
        <p:spPr>
          <a:xfrm>
            <a:off x="6410325" y="1"/>
            <a:ext cx="5781675" cy="6858000"/>
          </a:xfrm>
          <a:custGeom>
            <a:avLst/>
            <a:gdLst/>
            <a:ahLst/>
            <a:cxnLst/>
            <a:rect l="l" t="t" r="r" b="b"/>
            <a:pathLst>
              <a:path w="3600450" h="7560309">
                <a:moveTo>
                  <a:pt x="3599992" y="0"/>
                </a:moveTo>
                <a:lnTo>
                  <a:pt x="0" y="0"/>
                </a:lnTo>
                <a:lnTo>
                  <a:pt x="0" y="7559992"/>
                </a:lnTo>
                <a:lnTo>
                  <a:pt x="3599992" y="7559992"/>
                </a:lnTo>
                <a:lnTo>
                  <a:pt x="3599992" y="0"/>
                </a:lnTo>
                <a:close/>
              </a:path>
            </a:pathLst>
          </a:custGeom>
          <a:solidFill>
            <a:srgbClr val="EC7DB5"/>
          </a:solidFill>
        </p:spPr>
        <p:txBody>
          <a:bodyPr wrap="square" lIns="0" tIns="0" rIns="0" bIns="0" rtlCol="0"/>
          <a:lstStyle/>
          <a:p>
            <a:endParaRPr>
              <a:latin typeface="Nunito" pitchFamily="2" charset="0"/>
            </a:endParaRPr>
          </a:p>
        </p:txBody>
      </p:sp>
      <p:pic>
        <p:nvPicPr>
          <p:cNvPr id="22" name="Afbeelding 21">
            <a:extLst>
              <a:ext uri="{FF2B5EF4-FFF2-40B4-BE49-F238E27FC236}">
                <a16:creationId xmlns:a16="http://schemas.microsoft.com/office/drawing/2014/main" id="{9C7B3152-7A97-6CC0-DD5D-F27E3F7AADAA}"/>
              </a:ext>
            </a:extLst>
          </p:cNvPr>
          <p:cNvPicPr>
            <a:picLocks noChangeAspect="1"/>
          </p:cNvPicPr>
          <p:nvPr/>
        </p:nvPicPr>
        <p:blipFill>
          <a:blip r:embed="rId4">
            <a:duotone>
              <a:prstClr val="black"/>
              <a:srgbClr val="EB4D96">
                <a:tint val="45000"/>
                <a:satMod val="400000"/>
              </a:srgbClr>
            </a:duotone>
            <a:lum bright="2000"/>
          </a:blip>
          <a:stretch>
            <a:fillRect/>
          </a:stretch>
        </p:blipFill>
        <p:spPr>
          <a:xfrm rot="5400000">
            <a:off x="1530604" y="3843539"/>
            <a:ext cx="10286039" cy="2598964"/>
          </a:xfrm>
          <a:prstGeom prst="rect">
            <a:avLst/>
          </a:prstGeom>
        </p:spPr>
      </p:pic>
      <p:sp>
        <p:nvSpPr>
          <p:cNvPr id="19" name="Afgeronde rechthoek 18"/>
          <p:cNvSpPr/>
          <p:nvPr/>
        </p:nvSpPr>
        <p:spPr>
          <a:xfrm>
            <a:off x="-1172464" y="187360"/>
            <a:ext cx="4388375" cy="718544"/>
          </a:xfrm>
          <a:prstGeom prst="roundRect">
            <a:avLst>
              <a:gd name="adj" fmla="val 50000"/>
            </a:avLst>
          </a:prstGeom>
          <a:solidFill>
            <a:srgbClr val="EB4D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p>
        </p:txBody>
      </p:sp>
      <p:sp>
        <p:nvSpPr>
          <p:cNvPr id="4" name="object 3"/>
          <p:cNvSpPr txBox="1"/>
          <p:nvPr/>
        </p:nvSpPr>
        <p:spPr>
          <a:xfrm>
            <a:off x="444499" y="1256605"/>
            <a:ext cx="5413375" cy="903837"/>
          </a:xfrm>
          <a:prstGeom prst="rect">
            <a:avLst/>
          </a:prstGeom>
        </p:spPr>
        <p:txBody>
          <a:bodyPr vert="horz" wrap="square" lIns="0" tIns="7620" rIns="0" bIns="0" rtlCol="0">
            <a:spAutoFit/>
          </a:bodyPr>
          <a:lstStyle/>
          <a:p>
            <a:pPr marL="12700" marR="5080">
              <a:lnSpc>
                <a:spcPct val="104200"/>
              </a:lnSpc>
              <a:spcBef>
                <a:spcPts val="40"/>
              </a:spcBef>
            </a:pPr>
            <a:r>
              <a:rPr lang="nl-BE" sz="1400" b="1" spc="-50" dirty="0">
                <a:solidFill>
                  <a:srgbClr val="EF60A3"/>
                </a:solidFill>
                <a:latin typeface="Nunito" pitchFamily="2" charset="0"/>
                <a:cs typeface="Tahoma"/>
              </a:rPr>
              <a:t>Als consulent dienstencheques draag je, samen met jouw collega’s, de (eind)verantwoordelijkheid om alle zaken in functie van de klant en de huishoudhulpen dienstencheques te organiseren, te plannen en op te volgen.</a:t>
            </a:r>
          </a:p>
        </p:txBody>
      </p:sp>
      <p:sp>
        <p:nvSpPr>
          <p:cNvPr id="5" name="object 4"/>
          <p:cNvSpPr txBox="1"/>
          <p:nvPr/>
        </p:nvSpPr>
        <p:spPr>
          <a:xfrm>
            <a:off x="6894059" y="1256605"/>
            <a:ext cx="2115231" cy="289823"/>
          </a:xfrm>
          <a:prstGeom prst="rect">
            <a:avLst/>
          </a:prstGeom>
        </p:spPr>
        <p:txBody>
          <a:bodyPr vert="horz" wrap="square" lIns="0" tIns="12700" rIns="0" bIns="0" rtlCol="0">
            <a:spAutoFit/>
          </a:bodyPr>
          <a:lstStyle/>
          <a:p>
            <a:pPr marL="12700">
              <a:lnSpc>
                <a:spcPct val="100000"/>
              </a:lnSpc>
              <a:spcBef>
                <a:spcPts val="100"/>
              </a:spcBef>
            </a:pPr>
            <a:r>
              <a:rPr b="1" spc="-40" dirty="0">
                <a:solidFill>
                  <a:schemeClr val="bg1"/>
                </a:solidFill>
                <a:latin typeface="Nunito" pitchFamily="2" charset="0"/>
                <a:cs typeface="Tahoma"/>
              </a:rPr>
              <a:t>Jou</a:t>
            </a:r>
            <a:r>
              <a:rPr b="1" spc="-55" dirty="0">
                <a:solidFill>
                  <a:schemeClr val="bg1"/>
                </a:solidFill>
                <a:latin typeface="Nunito" pitchFamily="2" charset="0"/>
                <a:cs typeface="Tahoma"/>
              </a:rPr>
              <a:t>w</a:t>
            </a:r>
            <a:r>
              <a:rPr b="1" spc="-15" dirty="0">
                <a:solidFill>
                  <a:schemeClr val="bg1"/>
                </a:solidFill>
                <a:latin typeface="Nunito" pitchFamily="2" charset="0"/>
                <a:cs typeface="Tahoma"/>
              </a:rPr>
              <a:t> </a:t>
            </a:r>
            <a:r>
              <a:rPr b="1" spc="-70" dirty="0">
                <a:solidFill>
                  <a:schemeClr val="bg1"/>
                </a:solidFill>
                <a:latin typeface="Nunito" pitchFamily="2" charset="0"/>
                <a:cs typeface="Tahoma"/>
              </a:rPr>
              <a:t>taken</a:t>
            </a:r>
            <a:r>
              <a:rPr b="1" spc="-15" dirty="0">
                <a:solidFill>
                  <a:schemeClr val="bg1"/>
                </a:solidFill>
                <a:latin typeface="Nunito" pitchFamily="2" charset="0"/>
                <a:cs typeface="Tahoma"/>
              </a:rPr>
              <a:t> </a:t>
            </a:r>
            <a:r>
              <a:rPr b="1" spc="-80" dirty="0">
                <a:solidFill>
                  <a:schemeClr val="bg1"/>
                </a:solidFill>
                <a:latin typeface="Nunito" pitchFamily="2" charset="0"/>
                <a:cs typeface="Tahoma"/>
              </a:rPr>
              <a:t>zijn:</a:t>
            </a:r>
            <a:endParaRPr dirty="0">
              <a:solidFill>
                <a:schemeClr val="bg1"/>
              </a:solidFill>
              <a:latin typeface="Nunito" pitchFamily="2" charset="0"/>
              <a:cs typeface="Tahoma"/>
            </a:endParaRPr>
          </a:p>
        </p:txBody>
      </p:sp>
      <p:sp>
        <p:nvSpPr>
          <p:cNvPr id="11" name="object 13"/>
          <p:cNvSpPr txBox="1"/>
          <p:nvPr/>
        </p:nvSpPr>
        <p:spPr>
          <a:xfrm>
            <a:off x="288452" y="295889"/>
            <a:ext cx="2768601" cy="567463"/>
          </a:xfrm>
          <a:prstGeom prst="rect">
            <a:avLst/>
          </a:prstGeom>
        </p:spPr>
        <p:txBody>
          <a:bodyPr vert="horz" wrap="square" lIns="0" tIns="13335" rIns="0" bIns="0" rtlCol="0">
            <a:spAutoFit/>
          </a:bodyPr>
          <a:lstStyle/>
          <a:p>
            <a:pPr marL="12700">
              <a:lnSpc>
                <a:spcPct val="100000"/>
              </a:lnSpc>
              <a:spcBef>
                <a:spcPts val="105"/>
              </a:spcBef>
            </a:pPr>
            <a:r>
              <a:rPr spc="40" dirty="0">
                <a:solidFill>
                  <a:srgbClr val="FFFFFF"/>
                </a:solidFill>
                <a:latin typeface="Nunito" pitchFamily="2" charset="0"/>
                <a:cs typeface="Tahoma"/>
              </a:rPr>
              <a:t>Een</a:t>
            </a:r>
            <a:r>
              <a:rPr spc="-60" dirty="0">
                <a:solidFill>
                  <a:srgbClr val="FFFFFF"/>
                </a:solidFill>
                <a:latin typeface="Nunito" pitchFamily="2" charset="0"/>
                <a:cs typeface="Tahoma"/>
              </a:rPr>
              <a:t> </a:t>
            </a:r>
            <a:r>
              <a:rPr spc="-10" dirty="0">
                <a:solidFill>
                  <a:srgbClr val="FFFFFF"/>
                </a:solidFill>
                <a:latin typeface="Nunito" pitchFamily="2" charset="0"/>
                <a:cs typeface="Tahoma"/>
              </a:rPr>
              <a:t>job</a:t>
            </a:r>
            <a:r>
              <a:rPr spc="-60" dirty="0">
                <a:solidFill>
                  <a:srgbClr val="FFFFFF"/>
                </a:solidFill>
                <a:latin typeface="Nunito" pitchFamily="2" charset="0"/>
                <a:cs typeface="Tahoma"/>
              </a:rPr>
              <a:t> </a:t>
            </a:r>
            <a:r>
              <a:rPr spc="15" dirty="0" err="1">
                <a:solidFill>
                  <a:srgbClr val="FFFFFF"/>
                </a:solidFill>
                <a:latin typeface="Nunito" pitchFamily="2" charset="0"/>
                <a:cs typeface="Tahoma"/>
              </a:rPr>
              <a:t>als</a:t>
            </a:r>
            <a:r>
              <a:rPr spc="-55" dirty="0">
                <a:solidFill>
                  <a:srgbClr val="FFFFFF"/>
                </a:solidFill>
                <a:latin typeface="Nunito" pitchFamily="2" charset="0"/>
                <a:cs typeface="Tahoma"/>
              </a:rPr>
              <a:t> </a:t>
            </a:r>
            <a:r>
              <a:rPr lang="nl-BE" b="1" spc="-80" dirty="0">
                <a:solidFill>
                  <a:srgbClr val="FFFFFF"/>
                </a:solidFill>
                <a:latin typeface="Nunito" pitchFamily="2" charset="0"/>
                <a:cs typeface="Tahoma"/>
              </a:rPr>
              <a:t>consulent dienstencheques </a:t>
            </a:r>
            <a:endParaRPr dirty="0">
              <a:latin typeface="Nunito" pitchFamily="2" charset="0"/>
              <a:cs typeface="Tahoma"/>
            </a:endParaRPr>
          </a:p>
        </p:txBody>
      </p:sp>
      <p:sp>
        <p:nvSpPr>
          <p:cNvPr id="16" name="object 6"/>
          <p:cNvSpPr txBox="1"/>
          <p:nvPr/>
        </p:nvSpPr>
        <p:spPr>
          <a:xfrm>
            <a:off x="6788468" y="1546428"/>
            <a:ext cx="5297942" cy="1449114"/>
          </a:xfrm>
          <a:prstGeom prst="rect">
            <a:avLst/>
          </a:prstGeom>
        </p:spPr>
        <p:txBody>
          <a:bodyPr vert="horz" wrap="square" lIns="0" tIns="27939" rIns="0" bIns="0" rtlCol="0">
            <a:spAutoFit/>
          </a:bodyPr>
          <a:lstStyle/>
          <a:p>
            <a:pPr marL="151765" indent="-139700">
              <a:lnSpc>
                <a:spcPct val="100000"/>
              </a:lnSpc>
              <a:spcBef>
                <a:spcPts val="219"/>
              </a:spcBef>
              <a:buSzPct val="77777"/>
              <a:buChar char="•"/>
              <a:tabLst>
                <a:tab pos="152400" algn="l"/>
              </a:tabLst>
            </a:pPr>
            <a:r>
              <a:rPr lang="nl-BE" sz="1200" spc="-10" dirty="0">
                <a:solidFill>
                  <a:schemeClr val="bg1"/>
                </a:solidFill>
                <a:latin typeface="Nunito" pitchFamily="2" charset="0"/>
                <a:cs typeface="Tahoma"/>
              </a:rPr>
              <a:t>Opmaken en opvolgen van de planning van huishoudhulpen dienstencheques;</a:t>
            </a:r>
          </a:p>
          <a:p>
            <a:pPr marL="151765" indent="-139700">
              <a:lnSpc>
                <a:spcPct val="100000"/>
              </a:lnSpc>
              <a:spcBef>
                <a:spcPts val="219"/>
              </a:spcBef>
              <a:buSzPct val="77777"/>
              <a:buChar char="•"/>
              <a:tabLst>
                <a:tab pos="152400" algn="l"/>
              </a:tabLst>
            </a:pPr>
            <a:r>
              <a:rPr lang="nl-BE" sz="1200" spc="-10" dirty="0">
                <a:solidFill>
                  <a:schemeClr val="bg1"/>
                </a:solidFill>
                <a:latin typeface="Nunito" pitchFamily="2" charset="0"/>
                <a:cs typeface="Tahoma"/>
              </a:rPr>
              <a:t>Afstemmen van de planning met de huishoudhulp en met de klant;</a:t>
            </a:r>
          </a:p>
          <a:p>
            <a:pPr marL="151765" indent="-139700">
              <a:lnSpc>
                <a:spcPct val="100000"/>
              </a:lnSpc>
              <a:spcBef>
                <a:spcPts val="219"/>
              </a:spcBef>
              <a:buSzPct val="77777"/>
              <a:buChar char="•"/>
              <a:tabLst>
                <a:tab pos="152400" algn="l"/>
              </a:tabLst>
            </a:pPr>
            <a:r>
              <a:rPr lang="nl-BE" sz="1200" spc="-10" dirty="0">
                <a:solidFill>
                  <a:schemeClr val="bg1"/>
                </a:solidFill>
                <a:latin typeface="Nunito" pitchFamily="2" charset="0"/>
                <a:cs typeface="Tahoma"/>
              </a:rPr>
              <a:t>Vragen van medewerkers/potentiële klanten beantwoorden;</a:t>
            </a:r>
          </a:p>
          <a:p>
            <a:pPr marL="151765" indent="-139700">
              <a:lnSpc>
                <a:spcPct val="100000"/>
              </a:lnSpc>
              <a:spcBef>
                <a:spcPts val="219"/>
              </a:spcBef>
              <a:buSzPct val="77777"/>
              <a:buChar char="•"/>
              <a:tabLst>
                <a:tab pos="152400" algn="l"/>
              </a:tabLst>
            </a:pPr>
            <a:r>
              <a:rPr lang="nl-BE" sz="1200" spc="-10" dirty="0">
                <a:solidFill>
                  <a:schemeClr val="bg1"/>
                </a:solidFill>
                <a:latin typeface="Nunito" pitchFamily="2" charset="0"/>
                <a:cs typeface="Tahoma"/>
              </a:rPr>
              <a:t>Medewerkers/klanten doorverwijzen naar de juiste afdeling of personen;</a:t>
            </a:r>
          </a:p>
          <a:p>
            <a:pPr marL="151765" indent="-139700">
              <a:lnSpc>
                <a:spcPct val="100000"/>
              </a:lnSpc>
              <a:spcBef>
                <a:spcPts val="219"/>
              </a:spcBef>
              <a:buSzPct val="77777"/>
              <a:buChar char="•"/>
              <a:tabLst>
                <a:tab pos="152400" algn="l"/>
              </a:tabLst>
            </a:pPr>
            <a:r>
              <a:rPr lang="nl-BE" sz="1200" spc="-10" dirty="0">
                <a:solidFill>
                  <a:schemeClr val="bg1"/>
                </a:solidFill>
                <a:latin typeface="Nunito" pitchFamily="2" charset="0"/>
                <a:cs typeface="Tahoma"/>
              </a:rPr>
              <a:t>Administratief afhandelen opstart van een nieuwe klant;</a:t>
            </a:r>
          </a:p>
          <a:p>
            <a:pPr marL="151765" indent="-139700">
              <a:lnSpc>
                <a:spcPct val="100000"/>
              </a:lnSpc>
              <a:spcBef>
                <a:spcPts val="219"/>
              </a:spcBef>
              <a:buSzPct val="77777"/>
              <a:buChar char="•"/>
              <a:tabLst>
                <a:tab pos="152400" algn="l"/>
              </a:tabLst>
            </a:pPr>
            <a:r>
              <a:rPr lang="nl-BE" sz="1200" spc="-10" dirty="0">
                <a:solidFill>
                  <a:schemeClr val="bg1"/>
                </a:solidFill>
                <a:latin typeface="Nunito" pitchFamily="2" charset="0"/>
                <a:cs typeface="Tahoma"/>
              </a:rPr>
              <a:t>Beheren klantendossiers.</a:t>
            </a:r>
            <a:endParaRPr lang="nl-BE" sz="1200" dirty="0">
              <a:solidFill>
                <a:schemeClr val="bg1"/>
              </a:solidFill>
              <a:latin typeface="Nunito" pitchFamily="2" charset="0"/>
              <a:cs typeface="Tahoma"/>
            </a:endParaRPr>
          </a:p>
        </p:txBody>
      </p:sp>
      <p:sp>
        <p:nvSpPr>
          <p:cNvPr id="24" name="Pijl-links 23">
            <a:hlinkClick r:id="rId5" action="ppaction://hlinksldjump"/>
          </p:cNvPr>
          <p:cNvSpPr/>
          <p:nvPr/>
        </p:nvSpPr>
        <p:spPr>
          <a:xfrm>
            <a:off x="11480120" y="24374"/>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Pijl-links 18">
            <a:hlinkClick r:id="rId6" action="ppaction://hlinksldjump"/>
            <a:extLst>
              <a:ext uri="{FF2B5EF4-FFF2-40B4-BE49-F238E27FC236}">
                <a16:creationId xmlns:a16="http://schemas.microsoft.com/office/drawing/2014/main" id="{10BAA366-1813-21C9-E92E-D5ED530CCA1D}"/>
              </a:ext>
            </a:extLst>
          </p:cNvPr>
          <p:cNvSpPr/>
          <p:nvPr/>
        </p:nvSpPr>
        <p:spPr>
          <a:xfrm flipH="1">
            <a:off x="11489748" y="297027"/>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Nunito" pitchFamily="2" charset="0"/>
            </a:endParaRPr>
          </a:p>
        </p:txBody>
      </p:sp>
      <p:sp>
        <p:nvSpPr>
          <p:cNvPr id="3" name="Tekstvak 2">
            <a:extLst>
              <a:ext uri="{FF2B5EF4-FFF2-40B4-BE49-F238E27FC236}">
                <a16:creationId xmlns:a16="http://schemas.microsoft.com/office/drawing/2014/main" id="{62616404-7996-7ED9-8799-C2589C0B5F26}"/>
              </a:ext>
            </a:extLst>
          </p:cNvPr>
          <p:cNvSpPr txBox="1"/>
          <p:nvPr/>
        </p:nvSpPr>
        <p:spPr>
          <a:xfrm>
            <a:off x="471725" y="2619094"/>
            <a:ext cx="6097772" cy="369332"/>
          </a:xfrm>
          <a:prstGeom prst="rect">
            <a:avLst/>
          </a:prstGeom>
          <a:noFill/>
        </p:spPr>
        <p:txBody>
          <a:bodyPr wrap="square">
            <a:spAutoFit/>
          </a:bodyPr>
          <a:lstStyle/>
          <a:p>
            <a:r>
              <a:rPr lang="nl-BE" dirty="0"/>
              <a:t>Getuigenis video</a:t>
            </a:r>
            <a:endParaRPr lang="nl-BE" dirty="0">
              <a:hlinkClick r:id="rId7"/>
            </a:endParaRPr>
          </a:p>
        </p:txBody>
      </p:sp>
      <p:pic>
        <p:nvPicPr>
          <p:cNvPr id="6" name="Onlinemedia 5" title="Kimberly, #verschilmaker en consulent bij Familiehulp dienstencheques">
            <a:hlinkClick r:id="" action="ppaction://media"/>
            <a:extLst>
              <a:ext uri="{FF2B5EF4-FFF2-40B4-BE49-F238E27FC236}">
                <a16:creationId xmlns:a16="http://schemas.microsoft.com/office/drawing/2014/main" id="{2E18E430-96BA-3718-61C6-91E3731AB91C}"/>
              </a:ext>
            </a:extLst>
          </p:cNvPr>
          <p:cNvPicPr>
            <a:picLocks noRot="1" noChangeAspect="1"/>
          </p:cNvPicPr>
          <p:nvPr>
            <a:videoFile r:link="rId1"/>
          </p:nvPr>
        </p:nvPicPr>
        <p:blipFill>
          <a:blip r:embed="rId8"/>
          <a:stretch>
            <a:fillRect/>
          </a:stretch>
        </p:blipFill>
        <p:spPr>
          <a:xfrm>
            <a:off x="532255" y="3018213"/>
            <a:ext cx="4841886" cy="3631415"/>
          </a:xfrm>
          <a:prstGeom prst="rect">
            <a:avLst/>
          </a:prstGeom>
        </p:spPr>
      </p:pic>
    </p:spTree>
    <p:extLst>
      <p:ext uri="{BB962C8B-B14F-4D97-AF65-F5344CB8AC3E}">
        <p14:creationId xmlns:p14="http://schemas.microsoft.com/office/powerpoint/2010/main" val="28401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576796" cy="6858000"/>
          </a:xfrm>
          <a:prstGeom prst="rect">
            <a:avLst/>
          </a:prstGeom>
        </p:spPr>
      </p:pic>
      <p:sp>
        <p:nvSpPr>
          <p:cNvPr id="11" name="Afgeronde rechthoek 10"/>
          <p:cNvSpPr/>
          <p:nvPr/>
        </p:nvSpPr>
        <p:spPr>
          <a:xfrm>
            <a:off x="3582800" y="4894998"/>
            <a:ext cx="7218549" cy="1181952"/>
          </a:xfrm>
          <a:prstGeom prst="roundRect">
            <a:avLst>
              <a:gd name="adj" fmla="val 50000"/>
            </a:avLst>
          </a:prstGeom>
          <a:solidFill>
            <a:srgbClr val="EB4D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p>
        </p:txBody>
      </p:sp>
      <p:sp>
        <p:nvSpPr>
          <p:cNvPr id="13" name="object 13"/>
          <p:cNvSpPr txBox="1"/>
          <p:nvPr/>
        </p:nvSpPr>
        <p:spPr>
          <a:xfrm>
            <a:off x="4965286" y="5110230"/>
            <a:ext cx="6312313" cy="764312"/>
          </a:xfrm>
          <a:prstGeom prst="rect">
            <a:avLst/>
          </a:prstGeom>
        </p:spPr>
        <p:txBody>
          <a:bodyPr vert="horz" wrap="square" lIns="0" tIns="12700" rIns="0" bIns="0" rtlCol="0">
            <a:spAutoFit/>
          </a:bodyPr>
          <a:lstStyle/>
          <a:p>
            <a:pPr marL="12700">
              <a:lnSpc>
                <a:spcPct val="100000"/>
              </a:lnSpc>
              <a:spcBef>
                <a:spcPts val="100"/>
              </a:spcBef>
            </a:pPr>
            <a:r>
              <a:rPr sz="2400" spc="40" dirty="0">
                <a:solidFill>
                  <a:schemeClr val="bg1"/>
                </a:solidFill>
                <a:latin typeface="Nunito" pitchFamily="2" charset="0"/>
                <a:cs typeface="Tahoma"/>
              </a:rPr>
              <a:t>Word</a:t>
            </a:r>
            <a:r>
              <a:rPr sz="2400" spc="-90" dirty="0">
                <a:solidFill>
                  <a:schemeClr val="bg1"/>
                </a:solidFill>
                <a:latin typeface="Nunito" pitchFamily="2" charset="0"/>
                <a:cs typeface="Tahoma"/>
              </a:rPr>
              <a:t> </a:t>
            </a:r>
            <a:r>
              <a:rPr sz="2400" spc="15" dirty="0">
                <a:solidFill>
                  <a:schemeClr val="bg1"/>
                </a:solidFill>
                <a:latin typeface="Nunito" pitchFamily="2" charset="0"/>
                <a:cs typeface="Tahoma"/>
              </a:rPr>
              <a:t>een</a:t>
            </a:r>
            <a:r>
              <a:rPr sz="2400" spc="-85" dirty="0">
                <a:solidFill>
                  <a:schemeClr val="bg1"/>
                </a:solidFill>
                <a:latin typeface="Nunito" pitchFamily="2" charset="0"/>
                <a:cs typeface="Tahoma"/>
              </a:rPr>
              <a:t> </a:t>
            </a:r>
            <a:r>
              <a:rPr sz="2400" spc="-20" dirty="0">
                <a:solidFill>
                  <a:schemeClr val="bg1"/>
                </a:solidFill>
                <a:latin typeface="Nunito" pitchFamily="2" charset="0"/>
                <a:cs typeface="Tahoma"/>
              </a:rPr>
              <a:t>#</a:t>
            </a:r>
            <a:r>
              <a:rPr sz="2400" spc="-20" dirty="0" err="1">
                <a:solidFill>
                  <a:schemeClr val="bg1"/>
                </a:solidFill>
                <a:latin typeface="Nunito" pitchFamily="2" charset="0"/>
                <a:cs typeface="Tahoma"/>
              </a:rPr>
              <a:t>verschilmaker</a:t>
            </a:r>
            <a:r>
              <a:rPr lang="nl-BE" sz="2400" dirty="0">
                <a:solidFill>
                  <a:schemeClr val="bg1"/>
                </a:solidFill>
                <a:latin typeface="Nunito" pitchFamily="2" charset="0"/>
                <a:cs typeface="Tahoma"/>
              </a:rPr>
              <a:t> </a:t>
            </a:r>
            <a:r>
              <a:rPr sz="2400" dirty="0" err="1">
                <a:solidFill>
                  <a:schemeClr val="bg1"/>
                </a:solidFill>
                <a:latin typeface="Nunito" pitchFamily="2" charset="0"/>
                <a:cs typeface="Tahoma"/>
              </a:rPr>
              <a:t>al</a:t>
            </a:r>
            <a:r>
              <a:rPr sz="2400" spc="15" dirty="0" err="1">
                <a:solidFill>
                  <a:schemeClr val="bg1"/>
                </a:solidFill>
                <a:latin typeface="Nunito" pitchFamily="2" charset="0"/>
                <a:cs typeface="Tahoma"/>
              </a:rPr>
              <a:t>s</a:t>
            </a:r>
            <a:r>
              <a:rPr sz="2400" spc="-65" dirty="0">
                <a:solidFill>
                  <a:schemeClr val="bg1"/>
                </a:solidFill>
                <a:latin typeface="Nunito" pitchFamily="2" charset="0"/>
                <a:cs typeface="Tahoma"/>
              </a:rPr>
              <a:t> </a:t>
            </a:r>
            <a:endParaRPr lang="nl-BE" sz="2400" spc="-65" dirty="0">
              <a:solidFill>
                <a:schemeClr val="bg1"/>
              </a:solidFill>
              <a:latin typeface="Nunito" pitchFamily="2" charset="0"/>
              <a:cs typeface="Tahoma"/>
            </a:endParaRPr>
          </a:p>
          <a:p>
            <a:pPr marL="12700">
              <a:lnSpc>
                <a:spcPct val="100000"/>
              </a:lnSpc>
              <a:spcBef>
                <a:spcPts val="100"/>
              </a:spcBef>
            </a:pPr>
            <a:r>
              <a:rPr lang="nl-BE" sz="2400" b="1" spc="-95" dirty="0">
                <a:solidFill>
                  <a:schemeClr val="bg1"/>
                </a:solidFill>
                <a:latin typeface="Nunito" pitchFamily="2" charset="0"/>
                <a:cs typeface="Tahoma"/>
              </a:rPr>
              <a:t>coach dienstencheques </a:t>
            </a:r>
            <a:r>
              <a:rPr sz="2400" spc="-25" dirty="0" err="1">
                <a:solidFill>
                  <a:schemeClr val="bg1"/>
                </a:solidFill>
                <a:latin typeface="Nunito" pitchFamily="2" charset="0"/>
                <a:cs typeface="Tahoma"/>
              </a:rPr>
              <a:t>bi</a:t>
            </a:r>
            <a:r>
              <a:rPr sz="2400" spc="-5" dirty="0" err="1">
                <a:solidFill>
                  <a:schemeClr val="bg1"/>
                </a:solidFill>
                <a:latin typeface="Nunito" pitchFamily="2" charset="0"/>
                <a:cs typeface="Tahoma"/>
              </a:rPr>
              <a:t>j</a:t>
            </a:r>
            <a:r>
              <a:rPr sz="2400" spc="-65" dirty="0">
                <a:solidFill>
                  <a:schemeClr val="bg1"/>
                </a:solidFill>
                <a:latin typeface="Nunito" pitchFamily="2" charset="0"/>
                <a:cs typeface="Tahoma"/>
              </a:rPr>
              <a:t> </a:t>
            </a:r>
            <a:r>
              <a:rPr sz="2400" spc="5" dirty="0">
                <a:solidFill>
                  <a:schemeClr val="bg1"/>
                </a:solidFill>
                <a:latin typeface="Nunito" pitchFamily="2" charset="0"/>
                <a:cs typeface="Tahoma"/>
              </a:rPr>
              <a:t>Familiehulp</a:t>
            </a:r>
            <a:endParaRPr sz="2400" dirty="0">
              <a:solidFill>
                <a:schemeClr val="bg1"/>
              </a:solidFill>
              <a:latin typeface="Nunito" pitchFamily="2" charset="0"/>
              <a:cs typeface="Tahoma"/>
            </a:endParaRPr>
          </a:p>
        </p:txBody>
      </p:sp>
      <p:sp>
        <p:nvSpPr>
          <p:cNvPr id="15" name="Afgeronde rechthoek 14"/>
          <p:cNvSpPr/>
          <p:nvPr/>
        </p:nvSpPr>
        <p:spPr>
          <a:xfrm>
            <a:off x="-1543050" y="4894998"/>
            <a:ext cx="6374987" cy="118195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p>
        </p:txBody>
      </p:sp>
      <p:pic>
        <p:nvPicPr>
          <p:cNvPr id="16" name="Afbeelding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428" y="4920404"/>
            <a:ext cx="3427925" cy="1156546"/>
          </a:xfrm>
          <a:prstGeom prst="rect">
            <a:avLst/>
          </a:prstGeom>
        </p:spPr>
      </p:pic>
      <p:sp>
        <p:nvSpPr>
          <p:cNvPr id="3" name="Tekstvak 10">
            <a:extLst>
              <a:ext uri="{FF2B5EF4-FFF2-40B4-BE49-F238E27FC236}">
                <a16:creationId xmlns:a16="http://schemas.microsoft.com/office/drawing/2014/main" id="{EBD129DE-86FA-16C5-FF56-1EF229AB1763}"/>
              </a:ext>
            </a:extLst>
          </p:cNvPr>
          <p:cNvSpPr txBox="1"/>
          <p:nvPr/>
        </p:nvSpPr>
        <p:spPr>
          <a:xfrm>
            <a:off x="5810040" y="863239"/>
            <a:ext cx="4400556" cy="2677656"/>
          </a:xfrm>
          <a:prstGeom prst="rect">
            <a:avLst/>
          </a:prstGeom>
          <a:noFill/>
        </p:spPr>
        <p:txBody>
          <a:bodyPr wrap="square" lIns="91440" tIns="45720" rIns="91440" bIns="45720" rtlCol="0" anchor="t">
            <a:spAutoFit/>
          </a:bodyPr>
          <a:lstStyle/>
          <a:p>
            <a:pPr algn="ctr"/>
            <a:endParaRPr lang="nl-BE" dirty="0">
              <a:solidFill>
                <a:srgbClr val="000000"/>
              </a:solidFill>
              <a:cs typeface="Calibri"/>
            </a:endParaRPr>
          </a:p>
          <a:p>
            <a:pPr algn="ctr"/>
            <a:r>
              <a:rPr lang="nl-BE" sz="1600" dirty="0">
                <a:solidFill>
                  <a:srgbClr val="000000"/>
                </a:solidFill>
                <a:latin typeface="Nunito" pitchFamily="2" charset="0"/>
                <a:cs typeface="Calibri"/>
              </a:rPr>
              <a:t>"Ik zorg dat de geschikte huishoudhulp bij de juiste klant geplaatst wordt. Als er iets is of ze hebben gewoon een vraag, dan kunnen ze altijd bij mij terecht. Ik vind het ook belangrijk om hen op deze manier de juiste ondersteuning te bieden.“</a:t>
            </a:r>
          </a:p>
          <a:p>
            <a:pPr algn="ctr"/>
            <a:endParaRPr lang="nl-BE" dirty="0">
              <a:solidFill>
                <a:srgbClr val="000000"/>
              </a:solidFill>
              <a:cs typeface="Calibri"/>
            </a:endParaRPr>
          </a:p>
          <a:p>
            <a:pPr algn="ctr"/>
            <a:r>
              <a:rPr lang="nl-BE" b="1" dirty="0" err="1">
                <a:solidFill>
                  <a:srgbClr val="EB4D96"/>
                </a:solidFill>
                <a:latin typeface="Nunito ExtraBold"/>
                <a:cs typeface="Calibri"/>
              </a:rPr>
              <a:t>Fie</a:t>
            </a:r>
            <a:r>
              <a:rPr lang="nl-BE" b="1" dirty="0">
                <a:solidFill>
                  <a:srgbClr val="EB4D96"/>
                </a:solidFill>
                <a:latin typeface="Nunito ExtraBold"/>
                <a:cs typeface="Calibri"/>
              </a:rPr>
              <a:t> - Coach Dienstencheques</a:t>
            </a:r>
            <a:endParaRPr lang="en-US" dirty="0">
              <a:solidFill>
                <a:srgbClr val="EB4D96"/>
              </a:solidFill>
              <a:latin typeface="Nunito ExtraBold"/>
              <a:cs typeface="Calibri"/>
            </a:endParaRPr>
          </a:p>
          <a:p>
            <a:pPr algn="ctr"/>
            <a:endParaRPr lang="nl-BE" dirty="0">
              <a:solidFill>
                <a:srgbClr val="000000"/>
              </a:solidFill>
              <a:cs typeface="Calibri"/>
            </a:endParaRPr>
          </a:p>
        </p:txBody>
      </p:sp>
      <p:sp>
        <p:nvSpPr>
          <p:cNvPr id="18" name="Pijl-links 17">
            <a:hlinkClick r:id="rId5" action="ppaction://hlinksldjump"/>
          </p:cNvPr>
          <p:cNvSpPr/>
          <p:nvPr/>
        </p:nvSpPr>
        <p:spPr>
          <a:xfrm>
            <a:off x="11480120" y="24374"/>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Pijl-links 18">
            <a:hlinkClick r:id="rId6" action="ppaction://hlinksldjump"/>
            <a:extLst>
              <a:ext uri="{FF2B5EF4-FFF2-40B4-BE49-F238E27FC236}">
                <a16:creationId xmlns:a16="http://schemas.microsoft.com/office/drawing/2014/main" id="{FE66F92C-C0A1-C761-688B-AC154CAB028A}"/>
              </a:ext>
            </a:extLst>
          </p:cNvPr>
          <p:cNvSpPr/>
          <p:nvPr/>
        </p:nvSpPr>
        <p:spPr>
          <a:xfrm flipH="1">
            <a:off x="11489748" y="297027"/>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dirty="0">
              <a:latin typeface="Nunito" pitchFamily="2" charset="0"/>
            </a:endParaRPr>
          </a:p>
        </p:txBody>
      </p:sp>
    </p:spTree>
    <p:extLst>
      <p:ext uri="{BB962C8B-B14F-4D97-AF65-F5344CB8AC3E}">
        <p14:creationId xmlns:p14="http://schemas.microsoft.com/office/powerpoint/2010/main" val="24032696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
          <p:cNvSpPr/>
          <p:nvPr/>
        </p:nvSpPr>
        <p:spPr>
          <a:xfrm>
            <a:off x="6410325" y="1"/>
            <a:ext cx="5781675" cy="6858000"/>
          </a:xfrm>
          <a:custGeom>
            <a:avLst/>
            <a:gdLst/>
            <a:ahLst/>
            <a:cxnLst/>
            <a:rect l="l" t="t" r="r" b="b"/>
            <a:pathLst>
              <a:path w="3600450" h="7560309">
                <a:moveTo>
                  <a:pt x="3599992" y="0"/>
                </a:moveTo>
                <a:lnTo>
                  <a:pt x="0" y="0"/>
                </a:lnTo>
                <a:lnTo>
                  <a:pt x="0" y="7559992"/>
                </a:lnTo>
                <a:lnTo>
                  <a:pt x="3599992" y="7559992"/>
                </a:lnTo>
                <a:lnTo>
                  <a:pt x="3599992" y="0"/>
                </a:lnTo>
                <a:close/>
              </a:path>
            </a:pathLst>
          </a:custGeom>
          <a:solidFill>
            <a:srgbClr val="EC7DB5"/>
          </a:solidFill>
        </p:spPr>
        <p:txBody>
          <a:bodyPr wrap="square" lIns="0" tIns="0" rIns="0" bIns="0" rtlCol="0"/>
          <a:lstStyle/>
          <a:p>
            <a:endParaRPr>
              <a:latin typeface="Nunito" pitchFamily="2" charset="0"/>
            </a:endParaRPr>
          </a:p>
        </p:txBody>
      </p:sp>
      <p:pic>
        <p:nvPicPr>
          <p:cNvPr id="20" name="Afbeelding 19">
            <a:extLst>
              <a:ext uri="{FF2B5EF4-FFF2-40B4-BE49-F238E27FC236}">
                <a16:creationId xmlns:a16="http://schemas.microsoft.com/office/drawing/2014/main" id="{9C7B3152-7A97-6CC0-DD5D-F27E3F7AADAA}"/>
              </a:ext>
            </a:extLst>
          </p:cNvPr>
          <p:cNvPicPr>
            <a:picLocks noChangeAspect="1"/>
          </p:cNvPicPr>
          <p:nvPr/>
        </p:nvPicPr>
        <p:blipFill>
          <a:blip r:embed="rId4">
            <a:duotone>
              <a:prstClr val="black"/>
              <a:srgbClr val="EB4D96">
                <a:tint val="45000"/>
                <a:satMod val="400000"/>
              </a:srgbClr>
            </a:duotone>
            <a:lum bright="2000"/>
          </a:blip>
          <a:stretch>
            <a:fillRect/>
          </a:stretch>
        </p:blipFill>
        <p:spPr>
          <a:xfrm rot="5400000">
            <a:off x="1530604" y="3843539"/>
            <a:ext cx="10286039" cy="2598964"/>
          </a:xfrm>
          <a:prstGeom prst="rect">
            <a:avLst/>
          </a:prstGeom>
        </p:spPr>
      </p:pic>
      <p:sp>
        <p:nvSpPr>
          <p:cNvPr id="19" name="Afgeronde rechthoek 18"/>
          <p:cNvSpPr/>
          <p:nvPr/>
        </p:nvSpPr>
        <p:spPr>
          <a:xfrm>
            <a:off x="-1172464" y="187360"/>
            <a:ext cx="4388375" cy="718544"/>
          </a:xfrm>
          <a:prstGeom prst="roundRect">
            <a:avLst>
              <a:gd name="adj" fmla="val 50000"/>
            </a:avLst>
          </a:prstGeom>
          <a:solidFill>
            <a:srgbClr val="EB4D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p>
        </p:txBody>
      </p:sp>
      <p:sp>
        <p:nvSpPr>
          <p:cNvPr id="4" name="object 3"/>
          <p:cNvSpPr txBox="1"/>
          <p:nvPr/>
        </p:nvSpPr>
        <p:spPr>
          <a:xfrm>
            <a:off x="444499" y="1256605"/>
            <a:ext cx="5413375" cy="903837"/>
          </a:xfrm>
          <a:prstGeom prst="rect">
            <a:avLst/>
          </a:prstGeom>
        </p:spPr>
        <p:txBody>
          <a:bodyPr vert="horz" wrap="square" lIns="0" tIns="7620" rIns="0" bIns="0" rtlCol="0">
            <a:spAutoFit/>
          </a:bodyPr>
          <a:lstStyle/>
          <a:p>
            <a:pPr marL="12700" marR="5080">
              <a:lnSpc>
                <a:spcPct val="104200"/>
              </a:lnSpc>
              <a:spcBef>
                <a:spcPts val="40"/>
              </a:spcBef>
            </a:pPr>
            <a:r>
              <a:rPr lang="nl-BE" sz="1400" b="1" spc="-50" dirty="0">
                <a:solidFill>
                  <a:srgbClr val="EF60A3"/>
                </a:solidFill>
                <a:latin typeface="Nunito" pitchFamily="2" charset="0"/>
                <a:cs typeface="Tahoma"/>
              </a:rPr>
              <a:t>Samen met jouw collega coaches en  consulenten dienstencheques behartig  je de belangen van onze klanten en huishoudhulpen dienstencheques. Als team  zetten jullie je dagelijks in om de regio-  doelstellingen te behalen in jouw regio.</a:t>
            </a:r>
          </a:p>
        </p:txBody>
      </p:sp>
      <p:sp>
        <p:nvSpPr>
          <p:cNvPr id="5" name="object 4"/>
          <p:cNvSpPr txBox="1"/>
          <p:nvPr/>
        </p:nvSpPr>
        <p:spPr>
          <a:xfrm>
            <a:off x="6673623" y="905904"/>
            <a:ext cx="1408029" cy="259045"/>
          </a:xfrm>
          <a:prstGeom prst="rect">
            <a:avLst/>
          </a:prstGeom>
        </p:spPr>
        <p:txBody>
          <a:bodyPr vert="horz" wrap="square" lIns="0" tIns="12700" rIns="0" bIns="0" rtlCol="0">
            <a:spAutoFit/>
          </a:bodyPr>
          <a:lstStyle/>
          <a:p>
            <a:pPr marL="12700">
              <a:lnSpc>
                <a:spcPct val="100000"/>
              </a:lnSpc>
              <a:spcBef>
                <a:spcPts val="100"/>
              </a:spcBef>
            </a:pPr>
            <a:r>
              <a:rPr sz="1600" b="1" spc="-40" dirty="0">
                <a:solidFill>
                  <a:schemeClr val="bg1"/>
                </a:solidFill>
                <a:latin typeface="Nunito" pitchFamily="2" charset="0"/>
                <a:cs typeface="Tahoma"/>
              </a:rPr>
              <a:t>Jou</a:t>
            </a:r>
            <a:r>
              <a:rPr sz="1600" b="1" spc="-55" dirty="0">
                <a:solidFill>
                  <a:schemeClr val="bg1"/>
                </a:solidFill>
                <a:latin typeface="Nunito" pitchFamily="2" charset="0"/>
                <a:cs typeface="Tahoma"/>
              </a:rPr>
              <a:t>w</a:t>
            </a:r>
            <a:r>
              <a:rPr sz="1600" b="1" spc="-15" dirty="0">
                <a:solidFill>
                  <a:schemeClr val="bg1"/>
                </a:solidFill>
                <a:latin typeface="Nunito" pitchFamily="2" charset="0"/>
                <a:cs typeface="Tahoma"/>
              </a:rPr>
              <a:t> </a:t>
            </a:r>
            <a:r>
              <a:rPr sz="1600" b="1" spc="-70" dirty="0">
                <a:solidFill>
                  <a:schemeClr val="bg1"/>
                </a:solidFill>
                <a:latin typeface="Nunito" pitchFamily="2" charset="0"/>
                <a:cs typeface="Tahoma"/>
              </a:rPr>
              <a:t>taken</a:t>
            </a:r>
            <a:r>
              <a:rPr sz="1600" b="1" spc="-15" dirty="0">
                <a:solidFill>
                  <a:schemeClr val="bg1"/>
                </a:solidFill>
                <a:latin typeface="Nunito" pitchFamily="2" charset="0"/>
                <a:cs typeface="Tahoma"/>
              </a:rPr>
              <a:t> </a:t>
            </a:r>
            <a:r>
              <a:rPr sz="1600" b="1" spc="-80" dirty="0">
                <a:solidFill>
                  <a:schemeClr val="bg1"/>
                </a:solidFill>
                <a:latin typeface="Nunito" pitchFamily="2" charset="0"/>
                <a:cs typeface="Tahoma"/>
              </a:rPr>
              <a:t>zijn:</a:t>
            </a:r>
            <a:endParaRPr sz="1600" dirty="0">
              <a:solidFill>
                <a:schemeClr val="bg1"/>
              </a:solidFill>
              <a:latin typeface="Nunito" pitchFamily="2" charset="0"/>
              <a:cs typeface="Tahoma"/>
            </a:endParaRPr>
          </a:p>
        </p:txBody>
      </p:sp>
      <p:sp>
        <p:nvSpPr>
          <p:cNvPr id="11" name="object 13"/>
          <p:cNvSpPr txBox="1"/>
          <p:nvPr/>
        </p:nvSpPr>
        <p:spPr>
          <a:xfrm>
            <a:off x="288452" y="295889"/>
            <a:ext cx="2768601" cy="567463"/>
          </a:xfrm>
          <a:prstGeom prst="rect">
            <a:avLst/>
          </a:prstGeom>
        </p:spPr>
        <p:txBody>
          <a:bodyPr vert="horz" wrap="square" lIns="0" tIns="13335" rIns="0" bIns="0" rtlCol="0">
            <a:spAutoFit/>
          </a:bodyPr>
          <a:lstStyle/>
          <a:p>
            <a:pPr marL="12700">
              <a:lnSpc>
                <a:spcPct val="100000"/>
              </a:lnSpc>
              <a:spcBef>
                <a:spcPts val="105"/>
              </a:spcBef>
            </a:pPr>
            <a:r>
              <a:rPr spc="40" dirty="0">
                <a:solidFill>
                  <a:srgbClr val="FFFFFF"/>
                </a:solidFill>
                <a:latin typeface="Nunito" pitchFamily="2" charset="0"/>
                <a:cs typeface="Tahoma"/>
              </a:rPr>
              <a:t>Een</a:t>
            </a:r>
            <a:r>
              <a:rPr spc="-60" dirty="0">
                <a:solidFill>
                  <a:srgbClr val="FFFFFF"/>
                </a:solidFill>
                <a:latin typeface="Nunito" pitchFamily="2" charset="0"/>
                <a:cs typeface="Tahoma"/>
              </a:rPr>
              <a:t> </a:t>
            </a:r>
            <a:r>
              <a:rPr spc="-10" dirty="0">
                <a:solidFill>
                  <a:srgbClr val="FFFFFF"/>
                </a:solidFill>
                <a:latin typeface="Nunito" pitchFamily="2" charset="0"/>
                <a:cs typeface="Tahoma"/>
              </a:rPr>
              <a:t>job</a:t>
            </a:r>
            <a:r>
              <a:rPr spc="-60" dirty="0">
                <a:solidFill>
                  <a:srgbClr val="FFFFFF"/>
                </a:solidFill>
                <a:latin typeface="Nunito" pitchFamily="2" charset="0"/>
                <a:cs typeface="Tahoma"/>
              </a:rPr>
              <a:t> </a:t>
            </a:r>
            <a:r>
              <a:rPr spc="15" dirty="0" err="1">
                <a:solidFill>
                  <a:srgbClr val="FFFFFF"/>
                </a:solidFill>
                <a:latin typeface="Nunito" pitchFamily="2" charset="0"/>
                <a:cs typeface="Tahoma"/>
              </a:rPr>
              <a:t>als</a:t>
            </a:r>
            <a:r>
              <a:rPr spc="-55" dirty="0">
                <a:solidFill>
                  <a:srgbClr val="FFFFFF"/>
                </a:solidFill>
                <a:latin typeface="Nunito" pitchFamily="2" charset="0"/>
                <a:cs typeface="Tahoma"/>
              </a:rPr>
              <a:t> </a:t>
            </a:r>
            <a:r>
              <a:rPr lang="nl-BE" b="1" spc="-80" dirty="0">
                <a:solidFill>
                  <a:srgbClr val="FFFFFF"/>
                </a:solidFill>
                <a:latin typeface="Nunito" pitchFamily="2" charset="0"/>
                <a:cs typeface="Tahoma"/>
              </a:rPr>
              <a:t>coach dienstencheques </a:t>
            </a:r>
            <a:endParaRPr dirty="0">
              <a:latin typeface="Nunito" pitchFamily="2" charset="0"/>
              <a:cs typeface="Tahoma"/>
            </a:endParaRPr>
          </a:p>
        </p:txBody>
      </p:sp>
      <p:sp>
        <p:nvSpPr>
          <p:cNvPr id="16" name="object 6"/>
          <p:cNvSpPr txBox="1"/>
          <p:nvPr/>
        </p:nvSpPr>
        <p:spPr>
          <a:xfrm>
            <a:off x="6653914" y="1330338"/>
            <a:ext cx="5093588" cy="2052420"/>
          </a:xfrm>
          <a:prstGeom prst="rect">
            <a:avLst/>
          </a:prstGeom>
        </p:spPr>
        <p:txBody>
          <a:bodyPr vert="horz" wrap="square" lIns="0" tIns="27939" rIns="0" bIns="0" rtlCol="0">
            <a:spAutoFit/>
          </a:bodyPr>
          <a:lstStyle/>
          <a:p>
            <a:pPr marL="151765" indent="-139700">
              <a:lnSpc>
                <a:spcPct val="100000"/>
              </a:lnSpc>
              <a:spcBef>
                <a:spcPts val="219"/>
              </a:spcBef>
              <a:buSzPct val="77777"/>
              <a:buChar char="•"/>
              <a:tabLst>
                <a:tab pos="152400" algn="l"/>
              </a:tabLst>
            </a:pPr>
            <a:r>
              <a:rPr lang="nl-BE" sz="1100" spc="-10" dirty="0">
                <a:solidFill>
                  <a:schemeClr val="bg1"/>
                </a:solidFill>
                <a:latin typeface="Nunito" pitchFamily="2" charset="0"/>
                <a:cs typeface="Tahoma"/>
              </a:rPr>
              <a:t>Inwerken,</a:t>
            </a:r>
            <a:r>
              <a:rPr lang="nl-BE" sz="1100" spc="-50" dirty="0">
                <a:solidFill>
                  <a:schemeClr val="bg1"/>
                </a:solidFill>
                <a:latin typeface="Nunito" pitchFamily="2" charset="0"/>
                <a:cs typeface="Tahoma"/>
              </a:rPr>
              <a:t> </a:t>
            </a:r>
            <a:r>
              <a:rPr lang="nl-BE" sz="1100" dirty="0">
                <a:solidFill>
                  <a:schemeClr val="bg1"/>
                </a:solidFill>
                <a:latin typeface="Nunito" pitchFamily="2" charset="0"/>
                <a:cs typeface="Tahoma"/>
              </a:rPr>
              <a:t>opvolgen</a:t>
            </a:r>
            <a:r>
              <a:rPr lang="nl-BE" sz="1100" spc="-45" dirty="0">
                <a:solidFill>
                  <a:schemeClr val="bg1"/>
                </a:solidFill>
                <a:latin typeface="Nunito" pitchFamily="2" charset="0"/>
                <a:cs typeface="Tahoma"/>
              </a:rPr>
              <a:t> </a:t>
            </a:r>
            <a:r>
              <a:rPr lang="nl-BE" sz="1100" spc="5" dirty="0">
                <a:solidFill>
                  <a:schemeClr val="bg1"/>
                </a:solidFill>
                <a:latin typeface="Nunito" pitchFamily="2" charset="0"/>
                <a:cs typeface="Tahoma"/>
              </a:rPr>
              <a:t>en</a:t>
            </a:r>
            <a:r>
              <a:rPr lang="nl-BE" sz="1100" spc="-45" dirty="0">
                <a:solidFill>
                  <a:schemeClr val="bg1"/>
                </a:solidFill>
                <a:latin typeface="Nunito" pitchFamily="2" charset="0"/>
                <a:cs typeface="Tahoma"/>
              </a:rPr>
              <a:t> </a:t>
            </a:r>
            <a:r>
              <a:rPr lang="nl-BE" sz="1100" spc="5" dirty="0">
                <a:solidFill>
                  <a:schemeClr val="bg1"/>
                </a:solidFill>
                <a:latin typeface="Nunito" pitchFamily="2" charset="0"/>
                <a:cs typeface="Tahoma"/>
              </a:rPr>
              <a:t>begeleiden</a:t>
            </a:r>
            <a:r>
              <a:rPr lang="nl-BE" sz="1100" spc="-45" dirty="0">
                <a:solidFill>
                  <a:schemeClr val="bg1"/>
                </a:solidFill>
                <a:latin typeface="Nunito" pitchFamily="2" charset="0"/>
                <a:cs typeface="Tahoma"/>
              </a:rPr>
              <a:t> </a:t>
            </a:r>
            <a:r>
              <a:rPr lang="nl-BE" sz="1100" spc="-20" dirty="0">
                <a:solidFill>
                  <a:schemeClr val="bg1"/>
                </a:solidFill>
                <a:latin typeface="Nunito" pitchFamily="2" charset="0"/>
                <a:cs typeface="Tahoma"/>
              </a:rPr>
              <a:t>van</a:t>
            </a:r>
            <a:endParaRPr lang="nl-BE" sz="1100" dirty="0">
              <a:solidFill>
                <a:schemeClr val="bg1"/>
              </a:solidFill>
              <a:latin typeface="Nunito" pitchFamily="2" charset="0"/>
              <a:cs typeface="Tahoma"/>
            </a:endParaRPr>
          </a:p>
          <a:p>
            <a:pPr marL="151765" marR="7620">
              <a:lnSpc>
                <a:spcPct val="111100"/>
              </a:lnSpc>
            </a:pPr>
            <a:r>
              <a:rPr lang="nl-BE" sz="1100" dirty="0">
                <a:solidFill>
                  <a:schemeClr val="bg1"/>
                </a:solidFill>
                <a:latin typeface="Nunito" pitchFamily="2" charset="0"/>
                <a:cs typeface="Tahoma"/>
              </a:rPr>
              <a:t>huishoudhulpen</a:t>
            </a:r>
            <a:r>
              <a:rPr lang="nl-BE" sz="1100" spc="-40" dirty="0">
                <a:solidFill>
                  <a:schemeClr val="bg1"/>
                </a:solidFill>
                <a:latin typeface="Nunito" pitchFamily="2" charset="0"/>
                <a:cs typeface="Tahoma"/>
              </a:rPr>
              <a:t> </a:t>
            </a:r>
            <a:r>
              <a:rPr lang="nl-BE" sz="1100" spc="5" dirty="0">
                <a:solidFill>
                  <a:schemeClr val="bg1"/>
                </a:solidFill>
                <a:latin typeface="Nunito" pitchFamily="2" charset="0"/>
                <a:cs typeface="Tahoma"/>
              </a:rPr>
              <a:t>dienstencheques</a:t>
            </a:r>
            <a:r>
              <a:rPr lang="nl-BE" sz="1100" spc="-40" dirty="0">
                <a:solidFill>
                  <a:schemeClr val="bg1"/>
                </a:solidFill>
                <a:latin typeface="Nunito" pitchFamily="2" charset="0"/>
                <a:cs typeface="Tahoma"/>
              </a:rPr>
              <a:t> </a:t>
            </a:r>
            <a:r>
              <a:rPr lang="nl-BE" sz="1100" dirty="0">
                <a:solidFill>
                  <a:schemeClr val="bg1"/>
                </a:solidFill>
                <a:latin typeface="Nunito" pitchFamily="2" charset="0"/>
                <a:cs typeface="Tahoma"/>
              </a:rPr>
              <a:t>in</a:t>
            </a:r>
            <a:r>
              <a:rPr lang="nl-BE" sz="1100" spc="-40" dirty="0">
                <a:solidFill>
                  <a:schemeClr val="bg1"/>
                </a:solidFill>
                <a:latin typeface="Nunito" pitchFamily="2" charset="0"/>
                <a:cs typeface="Tahoma"/>
              </a:rPr>
              <a:t> </a:t>
            </a:r>
            <a:r>
              <a:rPr lang="nl-BE" sz="1100" spc="15" dirty="0">
                <a:solidFill>
                  <a:schemeClr val="bg1"/>
                </a:solidFill>
                <a:latin typeface="Nunito" pitchFamily="2" charset="0"/>
                <a:cs typeface="Tahoma"/>
              </a:rPr>
              <a:t>de</a:t>
            </a:r>
            <a:r>
              <a:rPr lang="nl-BE" sz="1100" spc="-40" dirty="0">
                <a:solidFill>
                  <a:schemeClr val="bg1"/>
                </a:solidFill>
                <a:latin typeface="Nunito" pitchFamily="2" charset="0"/>
                <a:cs typeface="Tahoma"/>
              </a:rPr>
              <a:t> </a:t>
            </a:r>
            <a:r>
              <a:rPr lang="nl-BE" sz="1100" dirty="0">
                <a:solidFill>
                  <a:schemeClr val="bg1"/>
                </a:solidFill>
                <a:latin typeface="Nunito" pitchFamily="2" charset="0"/>
                <a:cs typeface="Tahoma"/>
              </a:rPr>
              <a:t>professionaliteit </a:t>
            </a:r>
            <a:r>
              <a:rPr lang="nl-BE" sz="1100" spc="-265" dirty="0">
                <a:solidFill>
                  <a:schemeClr val="bg1"/>
                </a:solidFill>
                <a:latin typeface="Nunito" pitchFamily="2" charset="0"/>
                <a:cs typeface="Tahoma"/>
              </a:rPr>
              <a:t> </a:t>
            </a:r>
            <a:r>
              <a:rPr lang="nl-BE" sz="1100" spc="-15" dirty="0">
                <a:solidFill>
                  <a:schemeClr val="bg1"/>
                </a:solidFill>
                <a:latin typeface="Nunito" pitchFamily="2" charset="0"/>
                <a:cs typeface="Tahoma"/>
              </a:rPr>
              <a:t>van</a:t>
            </a:r>
            <a:r>
              <a:rPr lang="nl-BE" sz="1100" spc="-50" dirty="0">
                <a:solidFill>
                  <a:schemeClr val="bg1"/>
                </a:solidFill>
                <a:latin typeface="Nunito" pitchFamily="2" charset="0"/>
                <a:cs typeface="Tahoma"/>
              </a:rPr>
              <a:t> </a:t>
            </a:r>
            <a:r>
              <a:rPr lang="nl-BE" sz="1100" spc="15" dirty="0">
                <a:solidFill>
                  <a:schemeClr val="bg1"/>
                </a:solidFill>
                <a:latin typeface="Nunito" pitchFamily="2" charset="0"/>
                <a:cs typeface="Tahoma"/>
              </a:rPr>
              <a:t>de</a:t>
            </a:r>
            <a:r>
              <a:rPr lang="nl-BE" sz="1100" spc="-45" dirty="0">
                <a:solidFill>
                  <a:schemeClr val="bg1"/>
                </a:solidFill>
                <a:latin typeface="Nunito" pitchFamily="2" charset="0"/>
                <a:cs typeface="Tahoma"/>
              </a:rPr>
              <a:t> </a:t>
            </a:r>
            <a:r>
              <a:rPr lang="nl-BE" sz="1100" dirty="0">
                <a:solidFill>
                  <a:schemeClr val="bg1"/>
                </a:solidFill>
                <a:latin typeface="Nunito" pitchFamily="2" charset="0"/>
                <a:cs typeface="Tahoma"/>
              </a:rPr>
              <a:t>dienstverlening.</a:t>
            </a:r>
          </a:p>
          <a:p>
            <a:pPr marL="151765" marR="5080" indent="-139700" algn="just">
              <a:lnSpc>
                <a:spcPct val="111100"/>
              </a:lnSpc>
              <a:buSzPct val="77777"/>
              <a:buChar char="•"/>
              <a:tabLst>
                <a:tab pos="152400" algn="l"/>
              </a:tabLst>
            </a:pPr>
            <a:r>
              <a:rPr lang="nl-BE" sz="1100" spc="10" dirty="0">
                <a:solidFill>
                  <a:schemeClr val="bg1"/>
                </a:solidFill>
                <a:latin typeface="Tahoma"/>
                <a:cs typeface="Tahoma"/>
              </a:rPr>
              <a:t>Same</a:t>
            </a:r>
            <a:r>
              <a:rPr lang="nl-BE" sz="1100" spc="20" dirty="0">
                <a:solidFill>
                  <a:schemeClr val="bg1"/>
                </a:solidFill>
                <a:latin typeface="Tahoma"/>
                <a:cs typeface="Tahoma"/>
              </a:rPr>
              <a:t>n</a:t>
            </a:r>
            <a:r>
              <a:rPr lang="nl-BE" sz="1100" spc="-45" dirty="0">
                <a:solidFill>
                  <a:schemeClr val="bg1"/>
                </a:solidFill>
                <a:latin typeface="Tahoma"/>
                <a:cs typeface="Tahoma"/>
              </a:rPr>
              <a:t> </a:t>
            </a:r>
            <a:r>
              <a:rPr lang="nl-BE" sz="1100" spc="25" dirty="0">
                <a:solidFill>
                  <a:schemeClr val="bg1"/>
                </a:solidFill>
                <a:latin typeface="Tahoma"/>
                <a:cs typeface="Tahoma"/>
              </a:rPr>
              <a:t>me</a:t>
            </a:r>
            <a:r>
              <a:rPr lang="nl-BE" sz="1100" spc="15" dirty="0">
                <a:solidFill>
                  <a:schemeClr val="bg1"/>
                </a:solidFill>
                <a:latin typeface="Tahoma"/>
                <a:cs typeface="Tahoma"/>
              </a:rPr>
              <a:t>t</a:t>
            </a:r>
            <a:r>
              <a:rPr lang="nl-BE" sz="1100" spc="-45" dirty="0">
                <a:solidFill>
                  <a:schemeClr val="bg1"/>
                </a:solidFill>
                <a:latin typeface="Tahoma"/>
                <a:cs typeface="Tahoma"/>
              </a:rPr>
              <a:t> </a:t>
            </a:r>
            <a:r>
              <a:rPr lang="nl-BE" sz="1100" spc="10" dirty="0">
                <a:solidFill>
                  <a:schemeClr val="bg1"/>
                </a:solidFill>
                <a:latin typeface="Tahoma"/>
                <a:cs typeface="Tahoma"/>
              </a:rPr>
              <a:t>d</a:t>
            </a:r>
            <a:r>
              <a:rPr lang="nl-BE" sz="1100" spc="20" dirty="0">
                <a:solidFill>
                  <a:schemeClr val="bg1"/>
                </a:solidFill>
                <a:latin typeface="Tahoma"/>
                <a:cs typeface="Tahoma"/>
              </a:rPr>
              <a:t>e</a:t>
            </a:r>
            <a:r>
              <a:rPr lang="nl-BE" sz="1100" spc="-45" dirty="0">
                <a:solidFill>
                  <a:schemeClr val="bg1"/>
                </a:solidFill>
                <a:latin typeface="Tahoma"/>
                <a:cs typeface="Tahoma"/>
              </a:rPr>
              <a:t> </a:t>
            </a:r>
            <a:r>
              <a:rPr lang="nl-BE" sz="1100" spc="-5" dirty="0">
                <a:solidFill>
                  <a:schemeClr val="bg1"/>
                </a:solidFill>
                <a:latin typeface="Tahoma"/>
                <a:cs typeface="Tahoma"/>
              </a:rPr>
              <a:t>huishoudhu</a:t>
            </a:r>
            <a:r>
              <a:rPr lang="nl-BE" sz="1100" dirty="0">
                <a:solidFill>
                  <a:schemeClr val="bg1"/>
                </a:solidFill>
                <a:latin typeface="Tahoma"/>
                <a:cs typeface="Tahoma"/>
              </a:rPr>
              <a:t>lpe</a:t>
            </a:r>
            <a:r>
              <a:rPr lang="nl-BE" sz="1100" spc="15" dirty="0">
                <a:solidFill>
                  <a:schemeClr val="bg1"/>
                </a:solidFill>
                <a:latin typeface="Tahoma"/>
                <a:cs typeface="Tahoma"/>
              </a:rPr>
              <a:t>n</a:t>
            </a:r>
            <a:r>
              <a:rPr lang="nl-BE" sz="1100" spc="-45" dirty="0">
                <a:solidFill>
                  <a:schemeClr val="bg1"/>
                </a:solidFill>
                <a:latin typeface="Tahoma"/>
                <a:cs typeface="Tahoma"/>
              </a:rPr>
              <a:t> </a:t>
            </a:r>
            <a:r>
              <a:rPr lang="nl-BE" sz="1100" dirty="0">
                <a:solidFill>
                  <a:schemeClr val="bg1"/>
                </a:solidFill>
                <a:latin typeface="Tahoma"/>
                <a:cs typeface="Tahoma"/>
              </a:rPr>
              <a:t>streve</a:t>
            </a:r>
            <a:r>
              <a:rPr lang="nl-BE" sz="1100" spc="10" dirty="0">
                <a:solidFill>
                  <a:schemeClr val="bg1"/>
                </a:solidFill>
                <a:latin typeface="Tahoma"/>
                <a:cs typeface="Tahoma"/>
              </a:rPr>
              <a:t>n</a:t>
            </a:r>
            <a:r>
              <a:rPr lang="nl-BE" sz="1100" spc="-45" dirty="0">
                <a:solidFill>
                  <a:schemeClr val="bg1"/>
                </a:solidFill>
                <a:latin typeface="Tahoma"/>
                <a:cs typeface="Tahoma"/>
              </a:rPr>
              <a:t> </a:t>
            </a:r>
            <a:r>
              <a:rPr lang="nl-BE" sz="1100" spc="-25" dirty="0">
                <a:solidFill>
                  <a:schemeClr val="bg1"/>
                </a:solidFill>
                <a:latin typeface="Tahoma"/>
                <a:cs typeface="Tahoma"/>
              </a:rPr>
              <a:t>naa</a:t>
            </a:r>
            <a:r>
              <a:rPr lang="nl-BE" sz="1100" spc="-10" dirty="0">
                <a:solidFill>
                  <a:schemeClr val="bg1"/>
                </a:solidFill>
                <a:latin typeface="Tahoma"/>
                <a:cs typeface="Tahoma"/>
              </a:rPr>
              <a:t>r</a:t>
            </a:r>
            <a:r>
              <a:rPr lang="nl-BE" sz="1100" spc="-45" dirty="0">
                <a:solidFill>
                  <a:schemeClr val="bg1"/>
                </a:solidFill>
                <a:latin typeface="Tahoma"/>
                <a:cs typeface="Tahoma"/>
              </a:rPr>
              <a:t> </a:t>
            </a:r>
            <a:r>
              <a:rPr lang="nl-BE" sz="1100" spc="5" dirty="0">
                <a:solidFill>
                  <a:schemeClr val="bg1"/>
                </a:solidFill>
                <a:latin typeface="Tahoma"/>
                <a:cs typeface="Tahoma"/>
              </a:rPr>
              <a:t>ee</a:t>
            </a:r>
            <a:r>
              <a:rPr lang="nl-BE" sz="1100" spc="15" dirty="0">
                <a:solidFill>
                  <a:schemeClr val="bg1"/>
                </a:solidFill>
                <a:latin typeface="Tahoma"/>
                <a:cs typeface="Tahoma"/>
              </a:rPr>
              <a:t>n</a:t>
            </a:r>
            <a:r>
              <a:rPr lang="nl-BE" sz="1100" spc="-45" dirty="0">
                <a:solidFill>
                  <a:schemeClr val="bg1"/>
                </a:solidFill>
                <a:latin typeface="Tahoma"/>
                <a:cs typeface="Tahoma"/>
              </a:rPr>
              <a:t> </a:t>
            </a:r>
            <a:r>
              <a:rPr lang="nl-BE" sz="1100" dirty="0">
                <a:solidFill>
                  <a:schemeClr val="bg1"/>
                </a:solidFill>
                <a:latin typeface="Tahoma"/>
                <a:cs typeface="Tahoma"/>
              </a:rPr>
              <a:t>optimale  </a:t>
            </a:r>
            <a:r>
              <a:rPr lang="nl-BE" sz="1100" spc="-5" dirty="0">
                <a:solidFill>
                  <a:schemeClr val="bg1"/>
                </a:solidFill>
                <a:latin typeface="Tahoma"/>
                <a:cs typeface="Tahoma"/>
              </a:rPr>
              <a:t>inzet,</a:t>
            </a:r>
            <a:r>
              <a:rPr lang="nl-BE" sz="1100" spc="-45" dirty="0">
                <a:solidFill>
                  <a:schemeClr val="bg1"/>
                </a:solidFill>
                <a:latin typeface="Tahoma"/>
                <a:cs typeface="Tahoma"/>
              </a:rPr>
              <a:t> </a:t>
            </a:r>
            <a:r>
              <a:rPr lang="nl-BE" sz="1100" dirty="0">
                <a:solidFill>
                  <a:schemeClr val="bg1"/>
                </a:solidFill>
                <a:latin typeface="Tahoma"/>
                <a:cs typeface="Tahoma"/>
              </a:rPr>
              <a:t>ontwikkeling</a:t>
            </a:r>
            <a:r>
              <a:rPr lang="nl-BE" sz="1100" spc="-50" dirty="0">
                <a:solidFill>
                  <a:schemeClr val="bg1"/>
                </a:solidFill>
                <a:latin typeface="Tahoma"/>
                <a:cs typeface="Tahoma"/>
              </a:rPr>
              <a:t> </a:t>
            </a:r>
            <a:r>
              <a:rPr lang="nl-BE" sz="1100" spc="5" dirty="0">
                <a:solidFill>
                  <a:schemeClr val="bg1"/>
                </a:solidFill>
                <a:latin typeface="Tahoma"/>
                <a:cs typeface="Tahoma"/>
              </a:rPr>
              <a:t>en</a:t>
            </a:r>
            <a:r>
              <a:rPr lang="nl-BE" sz="1100" spc="-45" dirty="0">
                <a:solidFill>
                  <a:schemeClr val="bg1"/>
                </a:solidFill>
                <a:latin typeface="Tahoma"/>
                <a:cs typeface="Tahoma"/>
              </a:rPr>
              <a:t> </a:t>
            </a:r>
            <a:r>
              <a:rPr lang="nl-BE" sz="1100" dirty="0">
                <a:solidFill>
                  <a:schemeClr val="bg1"/>
                </a:solidFill>
                <a:latin typeface="Tahoma"/>
                <a:cs typeface="Tahoma"/>
              </a:rPr>
              <a:t>groei</a:t>
            </a:r>
            <a:r>
              <a:rPr lang="nl-BE" sz="1100" spc="-45" dirty="0">
                <a:solidFill>
                  <a:schemeClr val="bg1"/>
                </a:solidFill>
                <a:latin typeface="Tahoma"/>
                <a:cs typeface="Tahoma"/>
              </a:rPr>
              <a:t> </a:t>
            </a:r>
            <a:r>
              <a:rPr lang="nl-BE" sz="1100" spc="-15" dirty="0">
                <a:solidFill>
                  <a:schemeClr val="bg1"/>
                </a:solidFill>
                <a:latin typeface="Tahoma"/>
                <a:cs typeface="Tahoma"/>
              </a:rPr>
              <a:t>van</a:t>
            </a:r>
            <a:r>
              <a:rPr lang="nl-BE" sz="1100" spc="-45" dirty="0">
                <a:solidFill>
                  <a:schemeClr val="bg1"/>
                </a:solidFill>
                <a:latin typeface="Tahoma"/>
                <a:cs typeface="Tahoma"/>
              </a:rPr>
              <a:t> </a:t>
            </a:r>
            <a:r>
              <a:rPr lang="nl-BE" sz="1100" spc="5" dirty="0">
                <a:solidFill>
                  <a:schemeClr val="bg1"/>
                </a:solidFill>
                <a:latin typeface="Tahoma"/>
                <a:cs typeface="Tahoma"/>
              </a:rPr>
              <a:t>competenties.</a:t>
            </a:r>
            <a:endParaRPr lang="nl-BE" sz="1100" dirty="0">
              <a:solidFill>
                <a:schemeClr val="bg1"/>
              </a:solidFill>
              <a:latin typeface="Tahoma"/>
              <a:cs typeface="Tahoma"/>
            </a:endParaRPr>
          </a:p>
          <a:p>
            <a:pPr marL="151765" indent="-139700" algn="just">
              <a:lnSpc>
                <a:spcPct val="100000"/>
              </a:lnSpc>
              <a:spcBef>
                <a:spcPts val="120"/>
              </a:spcBef>
              <a:buSzPct val="77777"/>
              <a:buChar char="•"/>
              <a:tabLst>
                <a:tab pos="152400" algn="l"/>
              </a:tabLst>
            </a:pPr>
            <a:r>
              <a:rPr lang="nl-BE" sz="1100" spc="-5" dirty="0">
                <a:solidFill>
                  <a:schemeClr val="bg1"/>
                </a:solidFill>
                <a:latin typeface="Tahoma"/>
                <a:cs typeface="Tahoma"/>
              </a:rPr>
              <a:t>Vaktechnisch</a:t>
            </a:r>
            <a:r>
              <a:rPr lang="nl-BE" sz="1100" spc="-55" dirty="0">
                <a:solidFill>
                  <a:schemeClr val="bg1"/>
                </a:solidFill>
                <a:latin typeface="Tahoma"/>
                <a:cs typeface="Tahoma"/>
              </a:rPr>
              <a:t> </a:t>
            </a:r>
            <a:r>
              <a:rPr lang="nl-BE" sz="1100" spc="5" dirty="0">
                <a:solidFill>
                  <a:schemeClr val="bg1"/>
                </a:solidFill>
                <a:latin typeface="Tahoma"/>
                <a:cs typeface="Tahoma"/>
              </a:rPr>
              <a:t>en</a:t>
            </a:r>
            <a:r>
              <a:rPr lang="nl-BE" sz="1100" spc="-55" dirty="0">
                <a:solidFill>
                  <a:schemeClr val="bg1"/>
                </a:solidFill>
                <a:latin typeface="Tahoma"/>
                <a:cs typeface="Tahoma"/>
              </a:rPr>
              <a:t> </a:t>
            </a:r>
            <a:r>
              <a:rPr lang="nl-BE" sz="1100" dirty="0">
                <a:solidFill>
                  <a:schemeClr val="bg1"/>
                </a:solidFill>
                <a:latin typeface="Tahoma"/>
                <a:cs typeface="Tahoma"/>
              </a:rPr>
              <a:t>relationeel</a:t>
            </a:r>
            <a:r>
              <a:rPr lang="nl-BE" sz="1100" spc="-55" dirty="0">
                <a:solidFill>
                  <a:schemeClr val="bg1"/>
                </a:solidFill>
                <a:latin typeface="Tahoma"/>
                <a:cs typeface="Tahoma"/>
              </a:rPr>
              <a:t> </a:t>
            </a:r>
            <a:r>
              <a:rPr lang="nl-BE" sz="1100" dirty="0">
                <a:solidFill>
                  <a:schemeClr val="bg1"/>
                </a:solidFill>
                <a:latin typeface="Tahoma"/>
                <a:cs typeface="Tahoma"/>
              </a:rPr>
              <a:t>leidinggeven.</a:t>
            </a:r>
          </a:p>
          <a:p>
            <a:pPr marL="151765" marR="89535" indent="-139700" algn="just">
              <a:lnSpc>
                <a:spcPct val="111100"/>
              </a:lnSpc>
              <a:buSzPct val="77777"/>
              <a:buChar char="•"/>
              <a:tabLst>
                <a:tab pos="152400" algn="l"/>
              </a:tabLst>
            </a:pPr>
            <a:r>
              <a:rPr lang="nl-BE" sz="1100" spc="10" dirty="0">
                <a:solidFill>
                  <a:schemeClr val="bg1"/>
                </a:solidFill>
                <a:latin typeface="Tahoma"/>
                <a:cs typeface="Tahoma"/>
              </a:rPr>
              <a:t>Een</a:t>
            </a:r>
            <a:r>
              <a:rPr lang="nl-BE" sz="1100" spc="-50" dirty="0">
                <a:solidFill>
                  <a:schemeClr val="bg1"/>
                </a:solidFill>
                <a:latin typeface="Tahoma"/>
                <a:cs typeface="Tahoma"/>
              </a:rPr>
              <a:t> </a:t>
            </a:r>
            <a:r>
              <a:rPr lang="nl-BE" sz="1100" spc="10" dirty="0">
                <a:solidFill>
                  <a:schemeClr val="bg1"/>
                </a:solidFill>
                <a:latin typeface="Tahoma"/>
                <a:cs typeface="Tahoma"/>
              </a:rPr>
              <a:t>goede</a:t>
            </a:r>
            <a:r>
              <a:rPr lang="nl-BE" sz="1100" spc="-45" dirty="0">
                <a:solidFill>
                  <a:schemeClr val="bg1"/>
                </a:solidFill>
                <a:latin typeface="Tahoma"/>
                <a:cs typeface="Tahoma"/>
              </a:rPr>
              <a:t> </a:t>
            </a:r>
            <a:r>
              <a:rPr lang="nl-BE" sz="1100" spc="-10" dirty="0">
                <a:solidFill>
                  <a:schemeClr val="bg1"/>
                </a:solidFill>
                <a:latin typeface="Tahoma"/>
                <a:cs typeface="Tahoma"/>
              </a:rPr>
              <a:t>klantenrelatie:</a:t>
            </a:r>
            <a:r>
              <a:rPr lang="nl-BE" sz="1100" spc="-50" dirty="0">
                <a:solidFill>
                  <a:schemeClr val="bg1"/>
                </a:solidFill>
                <a:latin typeface="Tahoma"/>
                <a:cs typeface="Tahoma"/>
              </a:rPr>
              <a:t> </a:t>
            </a:r>
            <a:r>
              <a:rPr lang="nl-BE" sz="1100" dirty="0">
                <a:solidFill>
                  <a:schemeClr val="bg1"/>
                </a:solidFill>
                <a:latin typeface="Tahoma"/>
                <a:cs typeface="Tahoma"/>
              </a:rPr>
              <a:t>opvolgen</a:t>
            </a:r>
            <a:r>
              <a:rPr lang="nl-BE" sz="1100" spc="-45" dirty="0">
                <a:solidFill>
                  <a:schemeClr val="bg1"/>
                </a:solidFill>
                <a:latin typeface="Tahoma"/>
                <a:cs typeface="Tahoma"/>
              </a:rPr>
              <a:t> </a:t>
            </a:r>
            <a:r>
              <a:rPr lang="nl-BE" sz="1100" spc="-15" dirty="0">
                <a:solidFill>
                  <a:schemeClr val="bg1"/>
                </a:solidFill>
                <a:latin typeface="Tahoma"/>
                <a:cs typeface="Tahoma"/>
              </a:rPr>
              <a:t>van</a:t>
            </a:r>
            <a:r>
              <a:rPr lang="nl-BE" sz="1100" spc="-45" dirty="0">
                <a:solidFill>
                  <a:schemeClr val="bg1"/>
                </a:solidFill>
                <a:latin typeface="Tahoma"/>
                <a:cs typeface="Tahoma"/>
              </a:rPr>
              <a:t> </a:t>
            </a:r>
            <a:r>
              <a:rPr lang="nl-BE" sz="1100" spc="15" dirty="0">
                <a:solidFill>
                  <a:schemeClr val="bg1"/>
                </a:solidFill>
                <a:latin typeface="Tahoma"/>
                <a:cs typeface="Tahoma"/>
              </a:rPr>
              <a:t>de</a:t>
            </a:r>
            <a:r>
              <a:rPr lang="nl-BE" sz="1100" spc="-50" dirty="0">
                <a:solidFill>
                  <a:schemeClr val="bg1"/>
                </a:solidFill>
                <a:latin typeface="Tahoma"/>
                <a:cs typeface="Tahoma"/>
              </a:rPr>
              <a:t> </a:t>
            </a:r>
            <a:r>
              <a:rPr lang="nl-BE" sz="1100" spc="-5" dirty="0">
                <a:solidFill>
                  <a:schemeClr val="bg1"/>
                </a:solidFill>
                <a:latin typeface="Tahoma"/>
                <a:cs typeface="Tahoma"/>
              </a:rPr>
              <a:t>afspraken</a:t>
            </a:r>
            <a:r>
              <a:rPr lang="nl-BE" sz="1100" spc="-45" dirty="0">
                <a:solidFill>
                  <a:schemeClr val="bg1"/>
                </a:solidFill>
                <a:latin typeface="Tahoma"/>
                <a:cs typeface="Tahoma"/>
              </a:rPr>
              <a:t> </a:t>
            </a:r>
            <a:r>
              <a:rPr lang="nl-BE" sz="1100" dirty="0">
                <a:solidFill>
                  <a:schemeClr val="bg1"/>
                </a:solidFill>
                <a:latin typeface="Tahoma"/>
                <a:cs typeface="Tahoma"/>
              </a:rPr>
              <a:t>en </a:t>
            </a:r>
            <a:r>
              <a:rPr lang="nl-BE" sz="1100" spc="5" dirty="0">
                <a:solidFill>
                  <a:schemeClr val="bg1"/>
                </a:solidFill>
                <a:latin typeface="Tahoma"/>
                <a:cs typeface="Tahoma"/>
              </a:rPr>
              <a:t> </a:t>
            </a:r>
            <a:r>
              <a:rPr lang="nl-BE" sz="1100" spc="-5" dirty="0">
                <a:solidFill>
                  <a:schemeClr val="bg1"/>
                </a:solidFill>
                <a:latin typeface="Tahoma"/>
                <a:cs typeface="Tahoma"/>
              </a:rPr>
              <a:t>waarborgen</a:t>
            </a:r>
            <a:r>
              <a:rPr lang="nl-BE" sz="1100" spc="-35" dirty="0">
                <a:solidFill>
                  <a:schemeClr val="bg1"/>
                </a:solidFill>
                <a:latin typeface="Tahoma"/>
                <a:cs typeface="Tahoma"/>
              </a:rPr>
              <a:t> </a:t>
            </a:r>
            <a:r>
              <a:rPr lang="nl-BE" sz="1100" spc="-15" dirty="0">
                <a:solidFill>
                  <a:schemeClr val="bg1"/>
                </a:solidFill>
                <a:latin typeface="Tahoma"/>
                <a:cs typeface="Tahoma"/>
              </a:rPr>
              <a:t>van</a:t>
            </a:r>
            <a:r>
              <a:rPr lang="nl-BE" sz="1100" spc="-35" dirty="0">
                <a:solidFill>
                  <a:schemeClr val="bg1"/>
                </a:solidFill>
                <a:latin typeface="Tahoma"/>
                <a:cs typeface="Tahoma"/>
              </a:rPr>
              <a:t> </a:t>
            </a:r>
            <a:r>
              <a:rPr lang="nl-BE" sz="1100" spc="15" dirty="0">
                <a:solidFill>
                  <a:schemeClr val="bg1"/>
                </a:solidFill>
                <a:latin typeface="Tahoma"/>
                <a:cs typeface="Tahoma"/>
              </a:rPr>
              <a:t>de</a:t>
            </a:r>
            <a:r>
              <a:rPr lang="nl-BE" sz="1100" spc="-35" dirty="0">
                <a:solidFill>
                  <a:schemeClr val="bg1"/>
                </a:solidFill>
                <a:latin typeface="Tahoma"/>
                <a:cs typeface="Tahoma"/>
              </a:rPr>
              <a:t> </a:t>
            </a:r>
            <a:r>
              <a:rPr lang="nl-BE" sz="1100" spc="-5" dirty="0">
                <a:solidFill>
                  <a:schemeClr val="bg1"/>
                </a:solidFill>
                <a:latin typeface="Tahoma"/>
                <a:cs typeface="Tahoma"/>
              </a:rPr>
              <a:t>klantentevredenheid,</a:t>
            </a:r>
            <a:r>
              <a:rPr lang="nl-BE" sz="1100" spc="-30" dirty="0">
                <a:solidFill>
                  <a:schemeClr val="bg1"/>
                </a:solidFill>
                <a:latin typeface="Tahoma"/>
                <a:cs typeface="Tahoma"/>
              </a:rPr>
              <a:t> </a:t>
            </a:r>
            <a:r>
              <a:rPr lang="nl-BE" sz="1100" spc="-5" dirty="0">
                <a:solidFill>
                  <a:schemeClr val="bg1"/>
                </a:solidFill>
                <a:latin typeface="Tahoma"/>
                <a:cs typeface="Tahoma"/>
              </a:rPr>
              <a:t>zorgen</a:t>
            </a:r>
            <a:r>
              <a:rPr lang="nl-BE" sz="1100" spc="-35" dirty="0">
                <a:solidFill>
                  <a:schemeClr val="bg1"/>
                </a:solidFill>
                <a:latin typeface="Tahoma"/>
                <a:cs typeface="Tahoma"/>
              </a:rPr>
              <a:t> </a:t>
            </a:r>
            <a:r>
              <a:rPr lang="nl-BE" sz="1100" spc="-10" dirty="0">
                <a:solidFill>
                  <a:schemeClr val="bg1"/>
                </a:solidFill>
                <a:latin typeface="Tahoma"/>
                <a:cs typeface="Tahoma"/>
              </a:rPr>
              <a:t>voor</a:t>
            </a:r>
            <a:r>
              <a:rPr lang="nl-BE" sz="1100" spc="-35" dirty="0">
                <a:solidFill>
                  <a:schemeClr val="bg1"/>
                </a:solidFill>
                <a:latin typeface="Tahoma"/>
                <a:cs typeface="Tahoma"/>
              </a:rPr>
              <a:t> </a:t>
            </a:r>
            <a:r>
              <a:rPr lang="nl-BE" sz="1100" spc="10" dirty="0">
                <a:solidFill>
                  <a:schemeClr val="bg1"/>
                </a:solidFill>
                <a:latin typeface="Tahoma"/>
                <a:cs typeface="Tahoma"/>
              </a:rPr>
              <a:t>de </a:t>
            </a:r>
            <a:r>
              <a:rPr lang="nl-BE" sz="1100" spc="-270" dirty="0">
                <a:solidFill>
                  <a:schemeClr val="bg1"/>
                </a:solidFill>
                <a:latin typeface="Tahoma"/>
                <a:cs typeface="Tahoma"/>
              </a:rPr>
              <a:t> </a:t>
            </a:r>
            <a:r>
              <a:rPr lang="nl-BE" sz="1100" spc="-10" dirty="0">
                <a:solidFill>
                  <a:schemeClr val="bg1"/>
                </a:solidFill>
                <a:latin typeface="Tahoma"/>
                <a:cs typeface="Tahoma"/>
              </a:rPr>
              <a:t>klantrelatie</a:t>
            </a:r>
            <a:r>
              <a:rPr lang="nl-BE" sz="1100" spc="-45" dirty="0">
                <a:solidFill>
                  <a:schemeClr val="bg1"/>
                </a:solidFill>
                <a:latin typeface="Tahoma"/>
                <a:cs typeface="Tahoma"/>
              </a:rPr>
              <a:t> </a:t>
            </a:r>
            <a:r>
              <a:rPr lang="nl-BE" sz="1100" spc="5" dirty="0">
                <a:solidFill>
                  <a:schemeClr val="bg1"/>
                </a:solidFill>
                <a:latin typeface="Tahoma"/>
                <a:cs typeface="Tahoma"/>
              </a:rPr>
              <a:t>op</a:t>
            </a:r>
            <a:r>
              <a:rPr lang="nl-BE" sz="1100" spc="-45" dirty="0">
                <a:solidFill>
                  <a:schemeClr val="bg1"/>
                </a:solidFill>
                <a:latin typeface="Tahoma"/>
                <a:cs typeface="Tahoma"/>
              </a:rPr>
              <a:t> </a:t>
            </a:r>
            <a:r>
              <a:rPr lang="nl-BE" sz="1100" spc="15" dirty="0">
                <a:solidFill>
                  <a:schemeClr val="bg1"/>
                </a:solidFill>
                <a:latin typeface="Tahoma"/>
                <a:cs typeface="Tahoma"/>
              </a:rPr>
              <a:t>de</a:t>
            </a:r>
            <a:r>
              <a:rPr lang="nl-BE" sz="1100" spc="-45" dirty="0">
                <a:solidFill>
                  <a:schemeClr val="bg1"/>
                </a:solidFill>
                <a:latin typeface="Tahoma"/>
                <a:cs typeface="Tahoma"/>
              </a:rPr>
              <a:t> </a:t>
            </a:r>
            <a:r>
              <a:rPr lang="nl-BE" sz="1100" dirty="0">
                <a:solidFill>
                  <a:schemeClr val="bg1"/>
                </a:solidFill>
                <a:latin typeface="Tahoma"/>
                <a:cs typeface="Tahoma"/>
              </a:rPr>
              <a:t>werkvloer</a:t>
            </a:r>
            <a:r>
              <a:rPr lang="nl-BE" sz="1100" spc="-40" dirty="0">
                <a:solidFill>
                  <a:schemeClr val="bg1"/>
                </a:solidFill>
                <a:latin typeface="Tahoma"/>
                <a:cs typeface="Tahoma"/>
              </a:rPr>
              <a:t> </a:t>
            </a:r>
            <a:r>
              <a:rPr lang="nl-BE" sz="1100" dirty="0">
                <a:solidFill>
                  <a:schemeClr val="bg1"/>
                </a:solidFill>
                <a:latin typeface="Tahoma"/>
                <a:cs typeface="Tahoma"/>
              </a:rPr>
              <a:t>tijdens</a:t>
            </a:r>
            <a:r>
              <a:rPr lang="nl-BE" sz="1100" spc="-45" dirty="0">
                <a:solidFill>
                  <a:schemeClr val="bg1"/>
                </a:solidFill>
                <a:latin typeface="Tahoma"/>
                <a:cs typeface="Tahoma"/>
              </a:rPr>
              <a:t> </a:t>
            </a:r>
            <a:r>
              <a:rPr lang="nl-BE" sz="1100" dirty="0">
                <a:solidFill>
                  <a:schemeClr val="bg1"/>
                </a:solidFill>
                <a:latin typeface="Tahoma"/>
                <a:cs typeface="Tahoma"/>
              </a:rPr>
              <a:t>huisbezoeken.</a:t>
            </a:r>
          </a:p>
          <a:p>
            <a:pPr marL="151765" marR="671830" indent="-139700" algn="just">
              <a:lnSpc>
                <a:spcPct val="111100"/>
              </a:lnSpc>
              <a:buSzPct val="77777"/>
              <a:buChar char="•"/>
              <a:tabLst>
                <a:tab pos="152400" algn="l"/>
              </a:tabLst>
            </a:pPr>
            <a:r>
              <a:rPr lang="nl-BE" sz="1100" dirty="0">
                <a:solidFill>
                  <a:schemeClr val="bg1"/>
                </a:solidFill>
                <a:latin typeface="Tahoma"/>
                <a:cs typeface="Tahoma"/>
              </a:rPr>
              <a:t>Netwerken:</a:t>
            </a:r>
            <a:r>
              <a:rPr lang="nl-BE" sz="1100" spc="-45" dirty="0">
                <a:solidFill>
                  <a:schemeClr val="bg1"/>
                </a:solidFill>
                <a:latin typeface="Tahoma"/>
                <a:cs typeface="Tahoma"/>
              </a:rPr>
              <a:t> </a:t>
            </a:r>
            <a:r>
              <a:rPr lang="nl-BE" sz="1100" spc="15" dirty="0">
                <a:solidFill>
                  <a:schemeClr val="bg1"/>
                </a:solidFill>
                <a:latin typeface="Tahoma"/>
                <a:cs typeface="Tahoma"/>
              </a:rPr>
              <a:t>de</a:t>
            </a:r>
            <a:r>
              <a:rPr lang="nl-BE" sz="1100" spc="-45" dirty="0">
                <a:solidFill>
                  <a:schemeClr val="bg1"/>
                </a:solidFill>
                <a:latin typeface="Tahoma"/>
                <a:cs typeface="Tahoma"/>
              </a:rPr>
              <a:t> </a:t>
            </a:r>
            <a:r>
              <a:rPr lang="nl-BE" sz="1100" spc="-5" dirty="0">
                <a:solidFill>
                  <a:schemeClr val="bg1"/>
                </a:solidFill>
                <a:latin typeface="Tahoma"/>
                <a:cs typeface="Tahoma"/>
              </a:rPr>
              <a:t>organisatie</a:t>
            </a:r>
            <a:r>
              <a:rPr lang="nl-BE" sz="1100" spc="-40" dirty="0">
                <a:solidFill>
                  <a:schemeClr val="bg1"/>
                </a:solidFill>
                <a:latin typeface="Tahoma"/>
                <a:cs typeface="Tahoma"/>
              </a:rPr>
              <a:t> </a:t>
            </a:r>
            <a:r>
              <a:rPr lang="nl-BE" sz="1100" dirty="0">
                <a:solidFill>
                  <a:schemeClr val="bg1"/>
                </a:solidFill>
                <a:latin typeface="Tahoma"/>
                <a:cs typeface="Tahoma"/>
              </a:rPr>
              <a:t>bekend</a:t>
            </a:r>
            <a:r>
              <a:rPr lang="nl-BE" sz="1100" spc="-45" dirty="0">
                <a:solidFill>
                  <a:schemeClr val="bg1"/>
                </a:solidFill>
                <a:latin typeface="Tahoma"/>
                <a:cs typeface="Tahoma"/>
              </a:rPr>
              <a:t> </a:t>
            </a:r>
            <a:r>
              <a:rPr lang="nl-BE" sz="1100" dirty="0">
                <a:solidFill>
                  <a:schemeClr val="bg1"/>
                </a:solidFill>
                <a:latin typeface="Tahoma"/>
                <a:cs typeface="Tahoma"/>
              </a:rPr>
              <a:t>maken</a:t>
            </a:r>
            <a:r>
              <a:rPr lang="nl-BE" sz="1100" spc="-40" dirty="0">
                <a:solidFill>
                  <a:schemeClr val="bg1"/>
                </a:solidFill>
                <a:latin typeface="Tahoma"/>
                <a:cs typeface="Tahoma"/>
              </a:rPr>
              <a:t> </a:t>
            </a:r>
            <a:r>
              <a:rPr lang="nl-BE" sz="1100" dirty="0">
                <a:solidFill>
                  <a:schemeClr val="bg1"/>
                </a:solidFill>
                <a:latin typeface="Tahoma"/>
                <a:cs typeface="Tahoma"/>
              </a:rPr>
              <a:t>en </a:t>
            </a:r>
            <a:r>
              <a:rPr lang="nl-BE" sz="1100" spc="-270" dirty="0">
                <a:solidFill>
                  <a:schemeClr val="bg1"/>
                </a:solidFill>
                <a:latin typeface="Tahoma"/>
                <a:cs typeface="Tahoma"/>
              </a:rPr>
              <a:t> </a:t>
            </a:r>
            <a:r>
              <a:rPr lang="nl-BE" sz="1100" spc="5" dirty="0">
                <a:solidFill>
                  <a:schemeClr val="bg1"/>
                </a:solidFill>
                <a:latin typeface="Tahoma"/>
                <a:cs typeface="Tahoma"/>
              </a:rPr>
              <a:t>vertegenwoordigen</a:t>
            </a:r>
            <a:r>
              <a:rPr lang="nl-BE" sz="1100" spc="-60" dirty="0">
                <a:solidFill>
                  <a:schemeClr val="bg1"/>
                </a:solidFill>
                <a:latin typeface="Tahoma"/>
                <a:cs typeface="Tahoma"/>
              </a:rPr>
              <a:t> </a:t>
            </a:r>
            <a:r>
              <a:rPr lang="nl-BE" sz="1100" dirty="0">
                <a:solidFill>
                  <a:schemeClr val="bg1"/>
                </a:solidFill>
                <a:latin typeface="Tahoma"/>
                <a:cs typeface="Tahoma"/>
              </a:rPr>
              <a:t>in</a:t>
            </a:r>
            <a:r>
              <a:rPr lang="nl-BE" sz="1100" spc="-55" dirty="0">
                <a:solidFill>
                  <a:schemeClr val="bg1"/>
                </a:solidFill>
                <a:latin typeface="Tahoma"/>
                <a:cs typeface="Tahoma"/>
              </a:rPr>
              <a:t> </a:t>
            </a:r>
            <a:r>
              <a:rPr lang="nl-BE" sz="1100" spc="5" dirty="0">
                <a:solidFill>
                  <a:schemeClr val="bg1"/>
                </a:solidFill>
                <a:latin typeface="Tahoma"/>
                <a:cs typeface="Tahoma"/>
              </a:rPr>
              <a:t>het</a:t>
            </a:r>
            <a:r>
              <a:rPr lang="nl-BE" sz="1100" spc="-55" dirty="0">
                <a:solidFill>
                  <a:schemeClr val="bg1"/>
                </a:solidFill>
                <a:latin typeface="Tahoma"/>
                <a:cs typeface="Tahoma"/>
              </a:rPr>
              <a:t> </a:t>
            </a:r>
            <a:r>
              <a:rPr lang="nl-BE" sz="1100" spc="5" dirty="0">
                <a:solidFill>
                  <a:schemeClr val="bg1"/>
                </a:solidFill>
                <a:latin typeface="Tahoma"/>
                <a:cs typeface="Tahoma"/>
              </a:rPr>
              <a:t>werkingsgebied.</a:t>
            </a:r>
            <a:endParaRPr lang="nl-BE" sz="1100" dirty="0">
              <a:solidFill>
                <a:schemeClr val="bg1"/>
              </a:solidFill>
              <a:latin typeface="Tahoma"/>
              <a:cs typeface="Tahoma"/>
            </a:endParaRPr>
          </a:p>
        </p:txBody>
      </p:sp>
      <p:sp>
        <p:nvSpPr>
          <p:cNvPr id="22" name="Pijl-links 21">
            <a:hlinkClick r:id="rId5" action="ppaction://hlinksldjump"/>
          </p:cNvPr>
          <p:cNvSpPr/>
          <p:nvPr/>
        </p:nvSpPr>
        <p:spPr>
          <a:xfrm>
            <a:off x="11480120" y="24374"/>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Pijl-links 18">
            <a:hlinkClick r:id="rId6" action="ppaction://hlinksldjump"/>
            <a:extLst>
              <a:ext uri="{FF2B5EF4-FFF2-40B4-BE49-F238E27FC236}">
                <a16:creationId xmlns:a16="http://schemas.microsoft.com/office/drawing/2014/main" id="{EC9367CA-D785-144F-5B85-BAED02D6F5C7}"/>
              </a:ext>
            </a:extLst>
          </p:cNvPr>
          <p:cNvSpPr/>
          <p:nvPr/>
        </p:nvSpPr>
        <p:spPr>
          <a:xfrm flipH="1">
            <a:off x="11489748" y="297027"/>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Nunito" pitchFamily="2" charset="0"/>
            </a:endParaRPr>
          </a:p>
        </p:txBody>
      </p:sp>
      <p:sp>
        <p:nvSpPr>
          <p:cNvPr id="3" name="Tekstvak 2">
            <a:extLst>
              <a:ext uri="{FF2B5EF4-FFF2-40B4-BE49-F238E27FC236}">
                <a16:creationId xmlns:a16="http://schemas.microsoft.com/office/drawing/2014/main" id="{689972D8-93B2-2C58-DC69-D868197DF43D}"/>
              </a:ext>
            </a:extLst>
          </p:cNvPr>
          <p:cNvSpPr txBox="1"/>
          <p:nvPr/>
        </p:nvSpPr>
        <p:spPr>
          <a:xfrm>
            <a:off x="471725" y="2619094"/>
            <a:ext cx="6097772" cy="369332"/>
          </a:xfrm>
          <a:prstGeom prst="rect">
            <a:avLst/>
          </a:prstGeom>
          <a:noFill/>
        </p:spPr>
        <p:txBody>
          <a:bodyPr wrap="square">
            <a:spAutoFit/>
          </a:bodyPr>
          <a:lstStyle/>
          <a:p>
            <a:r>
              <a:rPr lang="nl-BE" dirty="0"/>
              <a:t>Getuigenis video</a:t>
            </a:r>
            <a:endParaRPr lang="nl-BE" dirty="0">
              <a:hlinkClick r:id="rId7"/>
            </a:endParaRPr>
          </a:p>
        </p:txBody>
      </p:sp>
      <p:pic>
        <p:nvPicPr>
          <p:cNvPr id="6" name="Onlinemedia 5" title="Hilde, #verschilmaker en coach dienstencheques bij Familiehulp dienstencheques">
            <a:hlinkClick r:id="" action="ppaction://media"/>
            <a:extLst>
              <a:ext uri="{FF2B5EF4-FFF2-40B4-BE49-F238E27FC236}">
                <a16:creationId xmlns:a16="http://schemas.microsoft.com/office/drawing/2014/main" id="{D5F02ABB-5E46-71DC-1B71-AB9D90F68F92}"/>
              </a:ext>
            </a:extLst>
          </p:cNvPr>
          <p:cNvPicPr>
            <a:picLocks noRot="1" noChangeAspect="1"/>
          </p:cNvPicPr>
          <p:nvPr>
            <a:videoFile r:link="rId1"/>
          </p:nvPr>
        </p:nvPicPr>
        <p:blipFill>
          <a:blip r:embed="rId8"/>
          <a:stretch>
            <a:fillRect/>
          </a:stretch>
        </p:blipFill>
        <p:spPr>
          <a:xfrm>
            <a:off x="708728" y="3027824"/>
            <a:ext cx="4857088" cy="3642816"/>
          </a:xfrm>
          <a:prstGeom prst="rect">
            <a:avLst/>
          </a:prstGeom>
        </p:spPr>
      </p:pic>
    </p:spTree>
    <p:extLst>
      <p:ext uri="{BB962C8B-B14F-4D97-AF65-F5344CB8AC3E}">
        <p14:creationId xmlns:p14="http://schemas.microsoft.com/office/powerpoint/2010/main" val="390465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fbeelding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563035" cy="6856270"/>
          </a:xfrm>
          <a:prstGeom prst="rect">
            <a:avLst/>
          </a:prstGeom>
        </p:spPr>
      </p:pic>
      <p:sp>
        <p:nvSpPr>
          <p:cNvPr id="11" name="Afgeronde rechthoek 10"/>
          <p:cNvSpPr/>
          <p:nvPr/>
        </p:nvSpPr>
        <p:spPr>
          <a:xfrm>
            <a:off x="3582800" y="4894998"/>
            <a:ext cx="7218549" cy="1181952"/>
          </a:xfrm>
          <a:prstGeom prst="roundRect">
            <a:avLst>
              <a:gd name="adj" fmla="val 50000"/>
            </a:avLst>
          </a:prstGeom>
          <a:solidFill>
            <a:srgbClr val="EB4D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p>
        </p:txBody>
      </p:sp>
      <p:sp>
        <p:nvSpPr>
          <p:cNvPr id="13" name="object 13"/>
          <p:cNvSpPr txBox="1"/>
          <p:nvPr/>
        </p:nvSpPr>
        <p:spPr>
          <a:xfrm>
            <a:off x="4965286" y="5110230"/>
            <a:ext cx="6588539" cy="641201"/>
          </a:xfrm>
          <a:prstGeom prst="rect">
            <a:avLst/>
          </a:prstGeom>
        </p:spPr>
        <p:txBody>
          <a:bodyPr vert="horz" wrap="square" lIns="0" tIns="12700" rIns="0" bIns="0" rtlCol="0">
            <a:spAutoFit/>
          </a:bodyPr>
          <a:lstStyle/>
          <a:p>
            <a:pPr marL="12700">
              <a:lnSpc>
                <a:spcPct val="100000"/>
              </a:lnSpc>
              <a:spcBef>
                <a:spcPts val="100"/>
              </a:spcBef>
            </a:pPr>
            <a:r>
              <a:rPr sz="2000" spc="40" dirty="0">
                <a:solidFill>
                  <a:schemeClr val="bg1"/>
                </a:solidFill>
                <a:latin typeface="Nunito" pitchFamily="2" charset="0"/>
                <a:cs typeface="Tahoma"/>
              </a:rPr>
              <a:t>Word</a:t>
            </a:r>
            <a:r>
              <a:rPr sz="2000" spc="-90" dirty="0">
                <a:solidFill>
                  <a:schemeClr val="bg1"/>
                </a:solidFill>
                <a:latin typeface="Nunito" pitchFamily="2" charset="0"/>
                <a:cs typeface="Tahoma"/>
              </a:rPr>
              <a:t> </a:t>
            </a:r>
            <a:r>
              <a:rPr sz="2000" spc="15" dirty="0">
                <a:solidFill>
                  <a:schemeClr val="bg1"/>
                </a:solidFill>
                <a:latin typeface="Nunito" pitchFamily="2" charset="0"/>
                <a:cs typeface="Tahoma"/>
              </a:rPr>
              <a:t>een</a:t>
            </a:r>
            <a:r>
              <a:rPr sz="2000" spc="-85" dirty="0">
                <a:solidFill>
                  <a:schemeClr val="bg1"/>
                </a:solidFill>
                <a:latin typeface="Nunito" pitchFamily="2" charset="0"/>
                <a:cs typeface="Tahoma"/>
              </a:rPr>
              <a:t> </a:t>
            </a:r>
            <a:r>
              <a:rPr sz="2000" spc="-20" dirty="0">
                <a:solidFill>
                  <a:schemeClr val="bg1"/>
                </a:solidFill>
                <a:latin typeface="Nunito" pitchFamily="2" charset="0"/>
                <a:cs typeface="Tahoma"/>
              </a:rPr>
              <a:t>#</a:t>
            </a:r>
            <a:r>
              <a:rPr sz="2000" spc="-20" dirty="0" err="1">
                <a:solidFill>
                  <a:schemeClr val="bg1"/>
                </a:solidFill>
                <a:latin typeface="Nunito" pitchFamily="2" charset="0"/>
                <a:cs typeface="Tahoma"/>
              </a:rPr>
              <a:t>verschilmaker</a:t>
            </a:r>
            <a:r>
              <a:rPr lang="nl-BE" sz="2000" dirty="0">
                <a:solidFill>
                  <a:schemeClr val="bg1"/>
                </a:solidFill>
                <a:latin typeface="Nunito" pitchFamily="2" charset="0"/>
                <a:cs typeface="Tahoma"/>
              </a:rPr>
              <a:t> </a:t>
            </a:r>
            <a:r>
              <a:rPr sz="2000" dirty="0" err="1">
                <a:solidFill>
                  <a:schemeClr val="bg1"/>
                </a:solidFill>
                <a:latin typeface="Nunito" pitchFamily="2" charset="0"/>
                <a:cs typeface="Tahoma"/>
              </a:rPr>
              <a:t>al</a:t>
            </a:r>
            <a:r>
              <a:rPr sz="2000" spc="15" dirty="0" err="1">
                <a:solidFill>
                  <a:schemeClr val="bg1"/>
                </a:solidFill>
                <a:latin typeface="Nunito" pitchFamily="2" charset="0"/>
                <a:cs typeface="Tahoma"/>
              </a:rPr>
              <a:t>s</a:t>
            </a:r>
            <a:r>
              <a:rPr sz="2000" spc="-65" dirty="0">
                <a:solidFill>
                  <a:schemeClr val="bg1"/>
                </a:solidFill>
                <a:latin typeface="Nunito" pitchFamily="2" charset="0"/>
                <a:cs typeface="Tahoma"/>
              </a:rPr>
              <a:t> </a:t>
            </a:r>
            <a:endParaRPr lang="nl-BE" sz="2000" spc="-65" dirty="0">
              <a:solidFill>
                <a:schemeClr val="bg1"/>
              </a:solidFill>
              <a:latin typeface="Nunito" pitchFamily="2" charset="0"/>
              <a:cs typeface="Tahoma"/>
            </a:endParaRPr>
          </a:p>
          <a:p>
            <a:pPr marL="12700">
              <a:lnSpc>
                <a:spcPct val="100000"/>
              </a:lnSpc>
              <a:spcBef>
                <a:spcPts val="100"/>
              </a:spcBef>
            </a:pPr>
            <a:r>
              <a:rPr lang="nl-BE" sz="2000" spc="-25" dirty="0">
                <a:solidFill>
                  <a:schemeClr val="bg1"/>
                </a:solidFill>
                <a:latin typeface="Nunito" pitchFamily="2" charset="0"/>
                <a:cs typeface="Tahoma"/>
              </a:rPr>
              <a:t>kinderbegeleider </a:t>
            </a:r>
            <a:r>
              <a:rPr lang="nl-BE" sz="2000" spc="5" dirty="0">
                <a:solidFill>
                  <a:schemeClr val="bg1"/>
                </a:solidFill>
                <a:latin typeface="Nunito" pitchFamily="2" charset="0"/>
                <a:cs typeface="Tahoma"/>
              </a:rPr>
              <a:t>kinderopvang</a:t>
            </a:r>
            <a:endParaRPr sz="2000" dirty="0">
              <a:solidFill>
                <a:schemeClr val="bg1"/>
              </a:solidFill>
              <a:latin typeface="Nunito" pitchFamily="2" charset="0"/>
              <a:cs typeface="Tahoma"/>
            </a:endParaRPr>
          </a:p>
        </p:txBody>
      </p:sp>
      <p:sp>
        <p:nvSpPr>
          <p:cNvPr id="15" name="Afgeronde rechthoek 14"/>
          <p:cNvSpPr/>
          <p:nvPr/>
        </p:nvSpPr>
        <p:spPr>
          <a:xfrm>
            <a:off x="-1543050" y="4894998"/>
            <a:ext cx="6374987" cy="118195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p>
        </p:txBody>
      </p:sp>
      <p:grpSp>
        <p:nvGrpSpPr>
          <p:cNvPr id="10" name="Groep 9"/>
          <p:cNvGrpSpPr/>
          <p:nvPr/>
        </p:nvGrpSpPr>
        <p:grpSpPr>
          <a:xfrm>
            <a:off x="543318" y="5215004"/>
            <a:ext cx="2563232" cy="584318"/>
            <a:chOff x="562368" y="2778620"/>
            <a:chExt cx="1561177" cy="403440"/>
          </a:xfrm>
        </p:grpSpPr>
        <p:sp>
          <p:nvSpPr>
            <p:cNvPr id="18" name="object 15"/>
            <p:cNvSpPr txBox="1"/>
            <p:nvPr/>
          </p:nvSpPr>
          <p:spPr>
            <a:xfrm>
              <a:off x="988165" y="2778620"/>
              <a:ext cx="1135380" cy="266071"/>
            </a:xfrm>
            <a:prstGeom prst="rect">
              <a:avLst/>
            </a:prstGeom>
          </p:spPr>
          <p:txBody>
            <a:bodyPr vert="horz" wrap="square" lIns="0" tIns="15875" rIns="0" bIns="0" rtlCol="0">
              <a:spAutoFit/>
            </a:bodyPr>
            <a:lstStyle/>
            <a:p>
              <a:pPr marL="12700">
                <a:lnSpc>
                  <a:spcPct val="100000"/>
                </a:lnSpc>
                <a:spcBef>
                  <a:spcPts val="125"/>
                </a:spcBef>
              </a:pPr>
              <a:r>
                <a:rPr sz="2400" b="1" spc="-55" dirty="0">
                  <a:solidFill>
                    <a:srgbClr val="148A9D"/>
                  </a:solidFill>
                  <a:latin typeface="Nunito ExtraBold" pitchFamily="2" charset="0"/>
                  <a:cs typeface="Arial"/>
                </a:rPr>
                <a:t>F</a:t>
              </a:r>
              <a:r>
                <a:rPr sz="2400" b="1" spc="15" dirty="0">
                  <a:solidFill>
                    <a:srgbClr val="148A9D"/>
                  </a:solidFill>
                  <a:latin typeface="Nunito ExtraBold" pitchFamily="2" charset="0"/>
                  <a:cs typeface="Arial"/>
                </a:rPr>
                <a:t>amiliehulp</a:t>
              </a:r>
              <a:endParaRPr sz="2400" dirty="0">
                <a:latin typeface="Nunito ExtraBold" pitchFamily="2" charset="0"/>
                <a:cs typeface="Arial"/>
              </a:endParaRPr>
            </a:p>
          </p:txBody>
        </p:sp>
        <p:pic>
          <p:nvPicPr>
            <p:cNvPr id="19" name="object 17"/>
            <p:cNvPicPr/>
            <p:nvPr/>
          </p:nvPicPr>
          <p:blipFill>
            <a:blip r:embed="rId4" cstate="print"/>
            <a:stretch>
              <a:fillRect/>
            </a:stretch>
          </p:blipFill>
          <p:spPr>
            <a:xfrm>
              <a:off x="707934" y="2888635"/>
              <a:ext cx="79952" cy="91071"/>
            </a:xfrm>
            <a:prstGeom prst="rect">
              <a:avLst/>
            </a:prstGeom>
          </p:spPr>
        </p:pic>
        <p:sp>
          <p:nvSpPr>
            <p:cNvPr id="20" name="object 18"/>
            <p:cNvSpPr/>
            <p:nvPr/>
          </p:nvSpPr>
          <p:spPr>
            <a:xfrm>
              <a:off x="574160" y="2801273"/>
              <a:ext cx="352425" cy="353060"/>
            </a:xfrm>
            <a:custGeom>
              <a:avLst/>
              <a:gdLst/>
              <a:ahLst/>
              <a:cxnLst/>
              <a:rect l="l" t="t" r="r" b="b"/>
              <a:pathLst>
                <a:path w="352425" h="353060">
                  <a:moveTo>
                    <a:pt x="176171" y="0"/>
                  </a:moveTo>
                  <a:lnTo>
                    <a:pt x="129361" y="6307"/>
                  </a:lnTo>
                  <a:lnTo>
                    <a:pt x="87264" y="24099"/>
                  </a:lnTo>
                  <a:lnTo>
                    <a:pt x="51575" y="51685"/>
                  </a:lnTo>
                  <a:lnTo>
                    <a:pt x="23986" y="87372"/>
                  </a:lnTo>
                  <a:lnTo>
                    <a:pt x="6190" y="129466"/>
                  </a:lnTo>
                  <a:lnTo>
                    <a:pt x="110" y="174586"/>
                  </a:lnTo>
                  <a:lnTo>
                    <a:pt x="0" y="180213"/>
                  </a:lnTo>
                  <a:lnTo>
                    <a:pt x="196" y="186812"/>
                  </a:lnTo>
                  <a:lnTo>
                    <a:pt x="10385" y="236194"/>
                  </a:lnTo>
                  <a:lnTo>
                    <a:pt x="27509" y="270903"/>
                  </a:lnTo>
                  <a:lnTo>
                    <a:pt x="66006" y="313788"/>
                  </a:lnTo>
                  <a:lnTo>
                    <a:pt x="98731" y="334611"/>
                  </a:lnTo>
                  <a:lnTo>
                    <a:pt x="135808" y="347888"/>
                  </a:lnTo>
                  <a:lnTo>
                    <a:pt x="176171" y="352552"/>
                  </a:lnTo>
                  <a:lnTo>
                    <a:pt x="222976" y="346244"/>
                  </a:lnTo>
                  <a:lnTo>
                    <a:pt x="249307" y="335114"/>
                  </a:lnTo>
                  <a:lnTo>
                    <a:pt x="176171" y="335114"/>
                  </a:lnTo>
                  <a:lnTo>
                    <a:pt x="139044" y="330754"/>
                  </a:lnTo>
                  <a:lnTo>
                    <a:pt x="105050" y="318346"/>
                  </a:lnTo>
                  <a:lnTo>
                    <a:pt x="75196" y="298901"/>
                  </a:lnTo>
                  <a:lnTo>
                    <a:pt x="50492" y="273431"/>
                  </a:lnTo>
                  <a:lnTo>
                    <a:pt x="52993" y="270879"/>
                  </a:lnTo>
                  <a:lnTo>
                    <a:pt x="83233" y="245783"/>
                  </a:lnTo>
                  <a:lnTo>
                    <a:pt x="121167" y="231762"/>
                  </a:lnTo>
                  <a:lnTo>
                    <a:pt x="122539" y="231749"/>
                  </a:lnTo>
                  <a:lnTo>
                    <a:pt x="122387" y="231698"/>
                  </a:lnTo>
                  <a:lnTo>
                    <a:pt x="254577" y="231698"/>
                  </a:lnTo>
                  <a:lnTo>
                    <a:pt x="248227" y="229457"/>
                  </a:lnTo>
                  <a:lnTo>
                    <a:pt x="239646" y="226060"/>
                  </a:lnTo>
                  <a:lnTo>
                    <a:pt x="204937" y="209765"/>
                  </a:lnTo>
                  <a:lnTo>
                    <a:pt x="198821" y="206641"/>
                  </a:lnTo>
                  <a:lnTo>
                    <a:pt x="20228" y="206641"/>
                  </a:lnTo>
                  <a:lnTo>
                    <a:pt x="17365" y="175996"/>
                  </a:lnTo>
                  <a:lnTo>
                    <a:pt x="25418" y="126067"/>
                  </a:lnTo>
                  <a:lnTo>
                    <a:pt x="47969" y="82464"/>
                  </a:lnTo>
                  <a:lnTo>
                    <a:pt x="82355" y="48081"/>
                  </a:lnTo>
                  <a:lnTo>
                    <a:pt x="125962" y="25534"/>
                  </a:lnTo>
                  <a:lnTo>
                    <a:pt x="176171" y="17437"/>
                  </a:lnTo>
                  <a:lnTo>
                    <a:pt x="249307" y="17437"/>
                  </a:lnTo>
                  <a:lnTo>
                    <a:pt x="222976" y="6307"/>
                  </a:lnTo>
                  <a:lnTo>
                    <a:pt x="176171" y="0"/>
                  </a:lnTo>
                  <a:close/>
                </a:path>
                <a:path w="352425" h="353060">
                  <a:moveTo>
                    <a:pt x="334321" y="251040"/>
                  </a:moveTo>
                  <a:lnTo>
                    <a:pt x="316341" y="251040"/>
                  </a:lnTo>
                  <a:lnTo>
                    <a:pt x="291691" y="285281"/>
                  </a:lnTo>
                  <a:lnTo>
                    <a:pt x="258986" y="311837"/>
                  </a:lnTo>
                  <a:lnTo>
                    <a:pt x="219916" y="329013"/>
                  </a:lnTo>
                  <a:lnTo>
                    <a:pt x="176171" y="335114"/>
                  </a:lnTo>
                  <a:lnTo>
                    <a:pt x="249307" y="335114"/>
                  </a:lnTo>
                  <a:lnTo>
                    <a:pt x="265069" y="328452"/>
                  </a:lnTo>
                  <a:lnTo>
                    <a:pt x="300757" y="300866"/>
                  </a:lnTo>
                  <a:lnTo>
                    <a:pt x="328344" y="265179"/>
                  </a:lnTo>
                  <a:lnTo>
                    <a:pt x="334321" y="251040"/>
                  </a:lnTo>
                  <a:close/>
                </a:path>
                <a:path w="352425" h="353060">
                  <a:moveTo>
                    <a:pt x="254613" y="231711"/>
                  </a:moveTo>
                  <a:lnTo>
                    <a:pt x="124228" y="231711"/>
                  </a:lnTo>
                  <a:lnTo>
                    <a:pt x="126413" y="231851"/>
                  </a:lnTo>
                  <a:lnTo>
                    <a:pt x="129283" y="232130"/>
                  </a:lnTo>
                  <a:lnTo>
                    <a:pt x="199930" y="250778"/>
                  </a:lnTo>
                  <a:lnTo>
                    <a:pt x="209879" y="253399"/>
                  </a:lnTo>
                  <a:lnTo>
                    <a:pt x="250480" y="261453"/>
                  </a:lnTo>
                  <a:lnTo>
                    <a:pt x="271167" y="262826"/>
                  </a:lnTo>
                  <a:lnTo>
                    <a:pt x="278089" y="262826"/>
                  </a:lnTo>
                  <a:lnTo>
                    <a:pt x="314754" y="252145"/>
                  </a:lnTo>
                  <a:lnTo>
                    <a:pt x="316341" y="251040"/>
                  </a:lnTo>
                  <a:lnTo>
                    <a:pt x="334321" y="251040"/>
                  </a:lnTo>
                  <a:lnTo>
                    <a:pt x="339550" y="238672"/>
                  </a:lnTo>
                  <a:lnTo>
                    <a:pt x="289344" y="238672"/>
                  </a:lnTo>
                  <a:lnTo>
                    <a:pt x="281541" y="238210"/>
                  </a:lnTo>
                  <a:lnTo>
                    <a:pt x="273453" y="236943"/>
                  </a:lnTo>
                  <a:lnTo>
                    <a:pt x="265165" y="234989"/>
                  </a:lnTo>
                  <a:lnTo>
                    <a:pt x="256745" y="232463"/>
                  </a:lnTo>
                  <a:lnTo>
                    <a:pt x="254613" y="231711"/>
                  </a:lnTo>
                  <a:close/>
                </a:path>
                <a:path w="352425" h="353060">
                  <a:moveTo>
                    <a:pt x="249307" y="17437"/>
                  </a:moveTo>
                  <a:lnTo>
                    <a:pt x="176171" y="17437"/>
                  </a:lnTo>
                  <a:lnTo>
                    <a:pt x="226374" y="25534"/>
                  </a:lnTo>
                  <a:lnTo>
                    <a:pt x="269977" y="48081"/>
                  </a:lnTo>
                  <a:lnTo>
                    <a:pt x="304362" y="82464"/>
                  </a:lnTo>
                  <a:lnTo>
                    <a:pt x="326912" y="126067"/>
                  </a:lnTo>
                  <a:lnTo>
                    <a:pt x="334965" y="175996"/>
                  </a:lnTo>
                  <a:lnTo>
                    <a:pt x="334986" y="184021"/>
                  </a:lnTo>
                  <a:lnTo>
                    <a:pt x="334489" y="190957"/>
                  </a:lnTo>
                  <a:lnTo>
                    <a:pt x="318881" y="227685"/>
                  </a:lnTo>
                  <a:lnTo>
                    <a:pt x="289344" y="238672"/>
                  </a:lnTo>
                  <a:lnTo>
                    <a:pt x="339550" y="238672"/>
                  </a:lnTo>
                  <a:lnTo>
                    <a:pt x="346139" y="223085"/>
                  </a:lnTo>
                  <a:lnTo>
                    <a:pt x="352392" y="176682"/>
                  </a:lnTo>
                  <a:lnTo>
                    <a:pt x="352409" y="175996"/>
                  </a:lnTo>
                  <a:lnTo>
                    <a:pt x="346139" y="129466"/>
                  </a:lnTo>
                  <a:lnTo>
                    <a:pt x="328344" y="87372"/>
                  </a:lnTo>
                  <a:lnTo>
                    <a:pt x="300757" y="51685"/>
                  </a:lnTo>
                  <a:lnTo>
                    <a:pt x="265069" y="24099"/>
                  </a:lnTo>
                  <a:lnTo>
                    <a:pt x="249307" y="17437"/>
                  </a:lnTo>
                  <a:close/>
                </a:path>
                <a:path w="352425" h="353060">
                  <a:moveTo>
                    <a:pt x="122561" y="231724"/>
                  </a:moveTo>
                  <a:lnTo>
                    <a:pt x="122996" y="231787"/>
                  </a:lnTo>
                  <a:lnTo>
                    <a:pt x="122561" y="231724"/>
                  </a:lnTo>
                  <a:close/>
                </a:path>
                <a:path w="352425" h="353060">
                  <a:moveTo>
                    <a:pt x="254577" y="231698"/>
                  </a:moveTo>
                  <a:lnTo>
                    <a:pt x="122387" y="231698"/>
                  </a:lnTo>
                  <a:lnTo>
                    <a:pt x="123720" y="231775"/>
                  </a:lnTo>
                  <a:lnTo>
                    <a:pt x="124076" y="231749"/>
                  </a:lnTo>
                  <a:lnTo>
                    <a:pt x="124228" y="231711"/>
                  </a:lnTo>
                  <a:lnTo>
                    <a:pt x="254613" y="231711"/>
                  </a:lnTo>
                  <a:close/>
                </a:path>
                <a:path w="352425" h="353060">
                  <a:moveTo>
                    <a:pt x="109382" y="174586"/>
                  </a:moveTo>
                  <a:lnTo>
                    <a:pt x="68812" y="182439"/>
                  </a:lnTo>
                  <a:lnTo>
                    <a:pt x="30724" y="200171"/>
                  </a:lnTo>
                  <a:lnTo>
                    <a:pt x="20228" y="206641"/>
                  </a:lnTo>
                  <a:lnTo>
                    <a:pt x="198821" y="206641"/>
                  </a:lnTo>
                  <a:lnTo>
                    <a:pt x="163166" y="188633"/>
                  </a:lnTo>
                  <a:lnTo>
                    <a:pt x="133067" y="177266"/>
                  </a:lnTo>
                  <a:lnTo>
                    <a:pt x="130642" y="176682"/>
                  </a:lnTo>
                  <a:lnTo>
                    <a:pt x="126641" y="175996"/>
                  </a:lnTo>
                  <a:lnTo>
                    <a:pt x="117929" y="174688"/>
                  </a:lnTo>
                  <a:lnTo>
                    <a:pt x="109382" y="174586"/>
                  </a:lnTo>
                  <a:close/>
                </a:path>
              </a:pathLst>
            </a:custGeom>
            <a:solidFill>
              <a:srgbClr val="FFFFFF"/>
            </a:solidFill>
          </p:spPr>
          <p:txBody>
            <a:bodyPr wrap="square" lIns="0" tIns="0" rIns="0" bIns="0" rtlCol="0"/>
            <a:lstStyle/>
            <a:p>
              <a:endParaRPr sz="3200"/>
            </a:p>
          </p:txBody>
        </p:sp>
        <p:sp>
          <p:nvSpPr>
            <p:cNvPr id="21" name="object 19"/>
            <p:cNvSpPr/>
            <p:nvPr/>
          </p:nvSpPr>
          <p:spPr>
            <a:xfrm>
              <a:off x="624662" y="3032974"/>
              <a:ext cx="266065" cy="103505"/>
            </a:xfrm>
            <a:custGeom>
              <a:avLst/>
              <a:gdLst/>
              <a:ahLst/>
              <a:cxnLst/>
              <a:rect l="l" t="t" r="r" b="b"/>
              <a:pathLst>
                <a:path w="266065" h="103505">
                  <a:moveTo>
                    <a:pt x="72491" y="88"/>
                  </a:moveTo>
                  <a:lnTo>
                    <a:pt x="32727" y="14071"/>
                  </a:lnTo>
                  <a:lnTo>
                    <a:pt x="0" y="41732"/>
                  </a:lnTo>
                  <a:lnTo>
                    <a:pt x="24698" y="67197"/>
                  </a:lnTo>
                  <a:lnTo>
                    <a:pt x="54551" y="86642"/>
                  </a:lnTo>
                  <a:lnTo>
                    <a:pt x="88544" y="99053"/>
                  </a:lnTo>
                  <a:lnTo>
                    <a:pt x="125666" y="103416"/>
                  </a:lnTo>
                  <a:lnTo>
                    <a:pt x="169413" y="97314"/>
                  </a:lnTo>
                  <a:lnTo>
                    <a:pt x="208486" y="80138"/>
                  </a:lnTo>
                  <a:lnTo>
                    <a:pt x="241191" y="53583"/>
                  </a:lnTo>
                  <a:lnTo>
                    <a:pt x="265836" y="19342"/>
                  </a:lnTo>
                  <a:lnTo>
                    <a:pt x="260883" y="22402"/>
                  </a:lnTo>
                  <a:lnTo>
                    <a:pt x="254850" y="25717"/>
                  </a:lnTo>
                  <a:lnTo>
                    <a:pt x="248158" y="27927"/>
                  </a:lnTo>
                  <a:lnTo>
                    <a:pt x="241350" y="29273"/>
                  </a:lnTo>
                  <a:lnTo>
                    <a:pt x="234530" y="30632"/>
                  </a:lnTo>
                  <a:lnTo>
                    <a:pt x="227584" y="31127"/>
                  </a:lnTo>
                  <a:lnTo>
                    <a:pt x="220662" y="31127"/>
                  </a:lnTo>
                  <a:lnTo>
                    <a:pt x="179527" y="26352"/>
                  </a:lnTo>
                  <a:lnTo>
                    <a:pt x="95453" y="3860"/>
                  </a:lnTo>
                  <a:lnTo>
                    <a:pt x="89535" y="2387"/>
                  </a:lnTo>
                  <a:lnTo>
                    <a:pt x="78790" y="431"/>
                  </a:lnTo>
                  <a:lnTo>
                    <a:pt x="71894" y="0"/>
                  </a:lnTo>
                  <a:lnTo>
                    <a:pt x="72491" y="88"/>
                  </a:lnTo>
                  <a:close/>
                </a:path>
              </a:pathLst>
            </a:custGeom>
            <a:solidFill>
              <a:srgbClr val="EE5FA0"/>
            </a:solidFill>
          </p:spPr>
          <p:txBody>
            <a:bodyPr wrap="square" lIns="0" tIns="0" rIns="0" bIns="0" rtlCol="0"/>
            <a:lstStyle/>
            <a:p>
              <a:endParaRPr sz="3200"/>
            </a:p>
          </p:txBody>
        </p:sp>
        <p:sp>
          <p:nvSpPr>
            <p:cNvPr id="22" name="object 20"/>
            <p:cNvSpPr/>
            <p:nvPr/>
          </p:nvSpPr>
          <p:spPr>
            <a:xfrm>
              <a:off x="562368" y="2789605"/>
              <a:ext cx="375920" cy="375920"/>
            </a:xfrm>
            <a:custGeom>
              <a:avLst/>
              <a:gdLst/>
              <a:ahLst/>
              <a:cxnLst/>
              <a:rect l="l" t="t" r="r" b="b"/>
              <a:pathLst>
                <a:path w="375919" h="375919">
                  <a:moveTo>
                    <a:pt x="346798" y="190106"/>
                  </a:moveTo>
                  <a:lnTo>
                    <a:pt x="346748" y="187667"/>
                  </a:lnTo>
                  <a:lnTo>
                    <a:pt x="338696" y="137744"/>
                  </a:lnTo>
                  <a:lnTo>
                    <a:pt x="318681" y="99034"/>
                  </a:lnTo>
                  <a:lnTo>
                    <a:pt x="316153" y="94145"/>
                  </a:lnTo>
                  <a:lnTo>
                    <a:pt x="281762" y="59753"/>
                  </a:lnTo>
                  <a:lnTo>
                    <a:pt x="238150" y="37198"/>
                  </a:lnTo>
                  <a:lnTo>
                    <a:pt x="225513" y="35166"/>
                  </a:lnTo>
                  <a:lnTo>
                    <a:pt x="225513" y="140830"/>
                  </a:lnTo>
                  <a:lnTo>
                    <a:pt x="221691" y="158838"/>
                  </a:lnTo>
                  <a:lnTo>
                    <a:pt x="212178" y="174612"/>
                  </a:lnTo>
                  <a:lnTo>
                    <a:pt x="198996" y="185343"/>
                  </a:lnTo>
                  <a:lnTo>
                    <a:pt x="183832" y="190106"/>
                  </a:lnTo>
                  <a:lnTo>
                    <a:pt x="168414" y="187972"/>
                  </a:lnTo>
                  <a:lnTo>
                    <a:pt x="166001" y="186270"/>
                  </a:lnTo>
                  <a:lnTo>
                    <a:pt x="155689" y="179006"/>
                  </a:lnTo>
                  <a:lnTo>
                    <a:pt x="147866" y="165176"/>
                  </a:lnTo>
                  <a:lnTo>
                    <a:pt x="145554" y="148323"/>
                  </a:lnTo>
                  <a:lnTo>
                    <a:pt x="149377" y="130314"/>
                  </a:lnTo>
                  <a:lnTo>
                    <a:pt x="158889" y="114541"/>
                  </a:lnTo>
                  <a:lnTo>
                    <a:pt x="172072" y="103809"/>
                  </a:lnTo>
                  <a:lnTo>
                    <a:pt x="187236" y="99034"/>
                  </a:lnTo>
                  <a:lnTo>
                    <a:pt x="202653" y="101180"/>
                  </a:lnTo>
                  <a:lnTo>
                    <a:pt x="215379" y="110134"/>
                  </a:lnTo>
                  <a:lnTo>
                    <a:pt x="223215" y="123977"/>
                  </a:lnTo>
                  <a:lnTo>
                    <a:pt x="225513" y="140830"/>
                  </a:lnTo>
                  <a:lnTo>
                    <a:pt x="225513" y="35166"/>
                  </a:lnTo>
                  <a:lnTo>
                    <a:pt x="137744" y="37198"/>
                  </a:lnTo>
                  <a:lnTo>
                    <a:pt x="94145" y="59753"/>
                  </a:lnTo>
                  <a:lnTo>
                    <a:pt x="59753" y="94145"/>
                  </a:lnTo>
                  <a:lnTo>
                    <a:pt x="37211" y="137744"/>
                  </a:lnTo>
                  <a:lnTo>
                    <a:pt x="29146" y="187667"/>
                  </a:lnTo>
                  <a:lnTo>
                    <a:pt x="29184" y="191046"/>
                  </a:lnTo>
                  <a:lnTo>
                    <a:pt x="29298" y="195694"/>
                  </a:lnTo>
                  <a:lnTo>
                    <a:pt x="29845" y="203339"/>
                  </a:lnTo>
                  <a:lnTo>
                    <a:pt x="30759" y="210883"/>
                  </a:lnTo>
                  <a:lnTo>
                    <a:pt x="32016" y="218313"/>
                  </a:lnTo>
                  <a:lnTo>
                    <a:pt x="37096" y="215087"/>
                  </a:lnTo>
                  <a:lnTo>
                    <a:pt x="42506" y="211836"/>
                  </a:lnTo>
                  <a:lnTo>
                    <a:pt x="80594" y="194119"/>
                  </a:lnTo>
                  <a:lnTo>
                    <a:pt x="121170" y="186270"/>
                  </a:lnTo>
                  <a:lnTo>
                    <a:pt x="129717" y="186372"/>
                  </a:lnTo>
                  <a:lnTo>
                    <a:pt x="138430" y="187667"/>
                  </a:lnTo>
                  <a:lnTo>
                    <a:pt x="142430" y="188353"/>
                  </a:lnTo>
                  <a:lnTo>
                    <a:pt x="144843" y="188937"/>
                  </a:lnTo>
                  <a:lnTo>
                    <a:pt x="146189" y="189242"/>
                  </a:lnTo>
                  <a:lnTo>
                    <a:pt x="190182" y="207835"/>
                  </a:lnTo>
                  <a:lnTo>
                    <a:pt x="216725" y="221437"/>
                  </a:lnTo>
                  <a:lnTo>
                    <a:pt x="225450" y="225806"/>
                  </a:lnTo>
                  <a:lnTo>
                    <a:pt x="268528" y="244132"/>
                  </a:lnTo>
                  <a:lnTo>
                    <a:pt x="301129" y="250342"/>
                  </a:lnTo>
                  <a:lnTo>
                    <a:pt x="308533" y="249885"/>
                  </a:lnTo>
                  <a:lnTo>
                    <a:pt x="340652" y="225018"/>
                  </a:lnTo>
                  <a:lnTo>
                    <a:pt x="346773" y="195694"/>
                  </a:lnTo>
                  <a:lnTo>
                    <a:pt x="346798" y="190106"/>
                  </a:lnTo>
                  <a:close/>
                </a:path>
                <a:path w="375919" h="375919">
                  <a:moveTo>
                    <a:pt x="375894" y="187947"/>
                  </a:moveTo>
                  <a:lnTo>
                    <a:pt x="369176" y="138049"/>
                  </a:lnTo>
                  <a:lnTo>
                    <a:pt x="364223" y="126339"/>
                  </a:lnTo>
                  <a:lnTo>
                    <a:pt x="364223" y="187947"/>
                  </a:lnTo>
                  <a:lnTo>
                    <a:pt x="357924" y="234759"/>
                  </a:lnTo>
                  <a:lnTo>
                    <a:pt x="340131" y="276847"/>
                  </a:lnTo>
                  <a:lnTo>
                    <a:pt x="312547" y="312534"/>
                  </a:lnTo>
                  <a:lnTo>
                    <a:pt x="276860" y="340118"/>
                  </a:lnTo>
                  <a:lnTo>
                    <a:pt x="234759" y="357924"/>
                  </a:lnTo>
                  <a:lnTo>
                    <a:pt x="187947" y="364223"/>
                  </a:lnTo>
                  <a:lnTo>
                    <a:pt x="147599" y="359562"/>
                  </a:lnTo>
                  <a:lnTo>
                    <a:pt x="110528" y="346290"/>
                  </a:lnTo>
                  <a:lnTo>
                    <a:pt x="77800" y="325462"/>
                  </a:lnTo>
                  <a:lnTo>
                    <a:pt x="50482" y="298157"/>
                  </a:lnTo>
                  <a:lnTo>
                    <a:pt x="29806" y="265747"/>
                  </a:lnTo>
                  <a:lnTo>
                    <a:pt x="16522" y="229044"/>
                  </a:lnTo>
                  <a:lnTo>
                    <a:pt x="11671" y="187947"/>
                  </a:lnTo>
                  <a:lnTo>
                    <a:pt x="17983" y="141147"/>
                  </a:lnTo>
                  <a:lnTo>
                    <a:pt x="35775" y="99047"/>
                  </a:lnTo>
                  <a:lnTo>
                    <a:pt x="63360" y="63360"/>
                  </a:lnTo>
                  <a:lnTo>
                    <a:pt x="99047" y="35775"/>
                  </a:lnTo>
                  <a:lnTo>
                    <a:pt x="141147" y="17983"/>
                  </a:lnTo>
                  <a:lnTo>
                    <a:pt x="187947" y="11671"/>
                  </a:lnTo>
                  <a:lnTo>
                    <a:pt x="234759" y="17983"/>
                  </a:lnTo>
                  <a:lnTo>
                    <a:pt x="276860" y="35775"/>
                  </a:lnTo>
                  <a:lnTo>
                    <a:pt x="312547" y="63360"/>
                  </a:lnTo>
                  <a:lnTo>
                    <a:pt x="340131" y="99047"/>
                  </a:lnTo>
                  <a:lnTo>
                    <a:pt x="357924" y="141147"/>
                  </a:lnTo>
                  <a:lnTo>
                    <a:pt x="364223" y="187947"/>
                  </a:lnTo>
                  <a:lnTo>
                    <a:pt x="364223" y="126339"/>
                  </a:lnTo>
                  <a:lnTo>
                    <a:pt x="320789" y="55118"/>
                  </a:lnTo>
                  <a:lnTo>
                    <a:pt x="282740" y="25704"/>
                  </a:lnTo>
                  <a:lnTo>
                    <a:pt x="237858" y="6731"/>
                  </a:lnTo>
                  <a:lnTo>
                    <a:pt x="187947" y="0"/>
                  </a:lnTo>
                  <a:lnTo>
                    <a:pt x="138049" y="6731"/>
                  </a:lnTo>
                  <a:lnTo>
                    <a:pt x="93167" y="25704"/>
                  </a:lnTo>
                  <a:lnTo>
                    <a:pt x="55118" y="55118"/>
                  </a:lnTo>
                  <a:lnTo>
                    <a:pt x="25704" y="93167"/>
                  </a:lnTo>
                  <a:lnTo>
                    <a:pt x="6731" y="138049"/>
                  </a:lnTo>
                  <a:lnTo>
                    <a:pt x="0" y="187947"/>
                  </a:lnTo>
                  <a:lnTo>
                    <a:pt x="419" y="200520"/>
                  </a:lnTo>
                  <a:lnTo>
                    <a:pt x="9817" y="247865"/>
                  </a:lnTo>
                  <a:lnTo>
                    <a:pt x="52552" y="318160"/>
                  </a:lnTo>
                  <a:lnTo>
                    <a:pt x="91046" y="348932"/>
                  </a:lnTo>
                  <a:lnTo>
                    <a:pt x="136829" y="368833"/>
                  </a:lnTo>
                  <a:lnTo>
                    <a:pt x="187947" y="375894"/>
                  </a:lnTo>
                  <a:lnTo>
                    <a:pt x="237858" y="369176"/>
                  </a:lnTo>
                  <a:lnTo>
                    <a:pt x="249555" y="364223"/>
                  </a:lnTo>
                  <a:lnTo>
                    <a:pt x="282740" y="350202"/>
                  </a:lnTo>
                  <a:lnTo>
                    <a:pt x="320789" y="320789"/>
                  </a:lnTo>
                  <a:lnTo>
                    <a:pt x="350202" y="282740"/>
                  </a:lnTo>
                  <a:lnTo>
                    <a:pt x="369176" y="237858"/>
                  </a:lnTo>
                  <a:lnTo>
                    <a:pt x="375894" y="187947"/>
                  </a:lnTo>
                  <a:close/>
                </a:path>
              </a:pathLst>
            </a:custGeom>
            <a:solidFill>
              <a:srgbClr val="148A9D"/>
            </a:solidFill>
          </p:spPr>
          <p:txBody>
            <a:bodyPr wrap="square" lIns="0" tIns="0" rIns="0" bIns="0" rtlCol="0"/>
            <a:lstStyle/>
            <a:p>
              <a:endParaRPr sz="3200"/>
            </a:p>
          </p:txBody>
        </p:sp>
        <p:sp>
          <p:nvSpPr>
            <p:cNvPr id="23" name="object 27"/>
            <p:cNvSpPr txBox="1"/>
            <p:nvPr/>
          </p:nvSpPr>
          <p:spPr>
            <a:xfrm>
              <a:off x="996505" y="3000104"/>
              <a:ext cx="871219" cy="181956"/>
            </a:xfrm>
            <a:prstGeom prst="rect">
              <a:avLst/>
            </a:prstGeom>
          </p:spPr>
          <p:txBody>
            <a:bodyPr vert="horz" wrap="square" lIns="0" tIns="17145" rIns="0" bIns="0" rtlCol="0">
              <a:spAutoFit/>
            </a:bodyPr>
            <a:lstStyle/>
            <a:p>
              <a:pPr marL="12700">
                <a:lnSpc>
                  <a:spcPct val="100000"/>
                </a:lnSpc>
                <a:spcBef>
                  <a:spcPts val="135"/>
                </a:spcBef>
              </a:pPr>
              <a:r>
                <a:rPr lang="nl-BE" sz="1600" b="1" spc="5" dirty="0">
                  <a:solidFill>
                    <a:srgbClr val="EE5FA0"/>
                  </a:solidFill>
                  <a:latin typeface="Nunito ExtraBold" pitchFamily="2" charset="0"/>
                  <a:cs typeface="Arial"/>
                </a:rPr>
                <a:t>kinderopvang</a:t>
              </a:r>
              <a:r>
                <a:rPr lang="nl-BE" sz="1600" b="1" spc="5" dirty="0">
                  <a:solidFill>
                    <a:srgbClr val="EE5FA0"/>
                  </a:solidFill>
                  <a:latin typeface="Nunito" pitchFamily="2" charset="0"/>
                  <a:cs typeface="Arial"/>
                </a:rPr>
                <a:t> </a:t>
              </a:r>
              <a:endParaRPr sz="1600" dirty="0">
                <a:latin typeface="Nunito" pitchFamily="2" charset="0"/>
                <a:cs typeface="Arial"/>
              </a:endParaRPr>
            </a:p>
          </p:txBody>
        </p:sp>
      </p:grpSp>
      <p:sp>
        <p:nvSpPr>
          <p:cNvPr id="24" name="Pijl-links 23">
            <a:hlinkClick r:id="rId5" action="ppaction://hlinksldjump"/>
          </p:cNvPr>
          <p:cNvSpPr/>
          <p:nvPr/>
        </p:nvSpPr>
        <p:spPr>
          <a:xfrm>
            <a:off x="80600" y="6524235"/>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ekstvak 10">
            <a:extLst>
              <a:ext uri="{FF2B5EF4-FFF2-40B4-BE49-F238E27FC236}">
                <a16:creationId xmlns:a16="http://schemas.microsoft.com/office/drawing/2014/main" id="{F0D0D812-3CCF-A10D-2E7F-D854E33EBAB6}"/>
              </a:ext>
            </a:extLst>
          </p:cNvPr>
          <p:cNvSpPr txBox="1"/>
          <p:nvPr/>
        </p:nvSpPr>
        <p:spPr>
          <a:xfrm>
            <a:off x="5810039" y="863239"/>
            <a:ext cx="4991309" cy="2677656"/>
          </a:xfrm>
          <a:prstGeom prst="rect">
            <a:avLst/>
          </a:prstGeom>
          <a:noFill/>
        </p:spPr>
        <p:txBody>
          <a:bodyPr wrap="square" lIns="91440" tIns="45720" rIns="91440" bIns="45720" rtlCol="0" anchor="t">
            <a:spAutoFit/>
          </a:bodyPr>
          <a:lstStyle/>
          <a:p>
            <a:pPr algn="ctr"/>
            <a:endParaRPr lang="nl-BE" dirty="0">
              <a:solidFill>
                <a:srgbClr val="000000"/>
              </a:solidFill>
              <a:cs typeface="Calibri"/>
            </a:endParaRPr>
          </a:p>
          <a:p>
            <a:pPr algn="ctr"/>
            <a:r>
              <a:rPr lang="nl-BE" sz="1600" dirty="0">
                <a:solidFill>
                  <a:srgbClr val="000000"/>
                </a:solidFill>
                <a:latin typeface="Nunito" pitchFamily="2" charset="0"/>
                <a:cs typeface="Calibri"/>
              </a:rPr>
              <a:t>“Als het kindje 's ochtends gebracht wordt, vraag ik steeds hoe de nacht geweest is. Zo kan ik beter inspelen op hoe het kindje zich die dag voelt en wat die nodig heeft. En de ouders appreciëren die babbeltjes enorm. Het geeft hen vertrouwen en een goed gevoel.“</a:t>
            </a:r>
          </a:p>
          <a:p>
            <a:pPr algn="ctr"/>
            <a:br>
              <a:rPr lang="nl-BE" b="1" dirty="0">
                <a:solidFill>
                  <a:srgbClr val="EB4D96"/>
                </a:solidFill>
                <a:latin typeface="Nunito ExtraBold"/>
                <a:cs typeface="Calibri"/>
              </a:rPr>
            </a:br>
            <a:r>
              <a:rPr lang="nl-BE" b="1" dirty="0">
                <a:solidFill>
                  <a:srgbClr val="EB4D96"/>
                </a:solidFill>
                <a:latin typeface="Nunito ExtraBold"/>
                <a:cs typeface="Calibri"/>
              </a:rPr>
              <a:t>Kathy – </a:t>
            </a:r>
            <a:r>
              <a:rPr lang="nl-BE" b="1" dirty="0" err="1">
                <a:solidFill>
                  <a:srgbClr val="EB4D96"/>
                </a:solidFill>
                <a:latin typeface="Nunito ExtraBold"/>
                <a:cs typeface="Calibri"/>
              </a:rPr>
              <a:t>Kindbegeleider</a:t>
            </a:r>
            <a:r>
              <a:rPr lang="nl-BE" b="1" dirty="0">
                <a:solidFill>
                  <a:srgbClr val="EB4D96"/>
                </a:solidFill>
                <a:latin typeface="Nunito ExtraBold"/>
                <a:cs typeface="Calibri"/>
              </a:rPr>
              <a:t> kinderopvang</a:t>
            </a:r>
            <a:endParaRPr lang="en-US" dirty="0">
              <a:solidFill>
                <a:srgbClr val="EB4D96"/>
              </a:solidFill>
              <a:latin typeface="Nunito ExtraBold"/>
              <a:cs typeface="Calibri"/>
            </a:endParaRPr>
          </a:p>
          <a:p>
            <a:pPr algn="ctr"/>
            <a:endParaRPr lang="nl-BE" dirty="0">
              <a:solidFill>
                <a:srgbClr val="000000"/>
              </a:solidFill>
              <a:cs typeface="Calibri"/>
            </a:endParaRPr>
          </a:p>
        </p:txBody>
      </p:sp>
      <p:sp>
        <p:nvSpPr>
          <p:cNvPr id="27" name="Pijl-links 26">
            <a:hlinkClick r:id="rId5" action="ppaction://hlinksldjump"/>
          </p:cNvPr>
          <p:cNvSpPr/>
          <p:nvPr/>
        </p:nvSpPr>
        <p:spPr>
          <a:xfrm>
            <a:off x="11480120" y="24374"/>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Pijl-links 18">
            <a:hlinkClick r:id="rId6" action="ppaction://hlinksldjump"/>
            <a:extLst>
              <a:ext uri="{FF2B5EF4-FFF2-40B4-BE49-F238E27FC236}">
                <a16:creationId xmlns:a16="http://schemas.microsoft.com/office/drawing/2014/main" id="{7AB824F9-F950-84E0-D56C-B02D6DDF65D9}"/>
              </a:ext>
            </a:extLst>
          </p:cNvPr>
          <p:cNvSpPr/>
          <p:nvPr/>
        </p:nvSpPr>
        <p:spPr>
          <a:xfrm flipH="1">
            <a:off x="11489748" y="297027"/>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Nunito" pitchFamily="2" charset="0"/>
            </a:endParaRPr>
          </a:p>
        </p:txBody>
      </p:sp>
    </p:spTree>
    <p:extLst>
      <p:ext uri="{BB962C8B-B14F-4D97-AF65-F5344CB8AC3E}">
        <p14:creationId xmlns:p14="http://schemas.microsoft.com/office/powerpoint/2010/main" val="36217074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ject 2"/>
          <p:cNvSpPr/>
          <p:nvPr/>
        </p:nvSpPr>
        <p:spPr>
          <a:xfrm>
            <a:off x="6410325" y="-1"/>
            <a:ext cx="5781675" cy="6858000"/>
          </a:xfrm>
          <a:custGeom>
            <a:avLst/>
            <a:gdLst/>
            <a:ahLst/>
            <a:cxnLst/>
            <a:rect l="l" t="t" r="r" b="b"/>
            <a:pathLst>
              <a:path w="3600450" h="7560309">
                <a:moveTo>
                  <a:pt x="3599992" y="0"/>
                </a:moveTo>
                <a:lnTo>
                  <a:pt x="0" y="0"/>
                </a:lnTo>
                <a:lnTo>
                  <a:pt x="0" y="7559992"/>
                </a:lnTo>
                <a:lnTo>
                  <a:pt x="3599992" y="7559992"/>
                </a:lnTo>
                <a:lnTo>
                  <a:pt x="3599992" y="0"/>
                </a:lnTo>
                <a:close/>
              </a:path>
            </a:pathLst>
          </a:custGeom>
          <a:solidFill>
            <a:srgbClr val="EC7DB5"/>
          </a:solidFill>
        </p:spPr>
        <p:txBody>
          <a:bodyPr wrap="square" lIns="0" tIns="0" rIns="0" bIns="0" rtlCol="0"/>
          <a:lstStyle/>
          <a:p>
            <a:endParaRPr>
              <a:latin typeface="Nunito" pitchFamily="2" charset="0"/>
            </a:endParaRPr>
          </a:p>
        </p:txBody>
      </p:sp>
      <p:pic>
        <p:nvPicPr>
          <p:cNvPr id="20" name="Afbeelding 19">
            <a:extLst>
              <a:ext uri="{FF2B5EF4-FFF2-40B4-BE49-F238E27FC236}">
                <a16:creationId xmlns:a16="http://schemas.microsoft.com/office/drawing/2014/main" id="{9C7B3152-7A97-6CC0-DD5D-F27E3F7AADAA}"/>
              </a:ext>
            </a:extLst>
          </p:cNvPr>
          <p:cNvPicPr>
            <a:picLocks noChangeAspect="1"/>
          </p:cNvPicPr>
          <p:nvPr/>
        </p:nvPicPr>
        <p:blipFill>
          <a:blip r:embed="rId4">
            <a:duotone>
              <a:prstClr val="black"/>
              <a:srgbClr val="EB4D96">
                <a:tint val="45000"/>
                <a:satMod val="400000"/>
              </a:srgbClr>
            </a:duotone>
            <a:lum bright="2000"/>
          </a:blip>
          <a:stretch>
            <a:fillRect/>
          </a:stretch>
        </p:blipFill>
        <p:spPr>
          <a:xfrm rot="5400000">
            <a:off x="1530604" y="3843539"/>
            <a:ext cx="10286039" cy="2598964"/>
          </a:xfrm>
          <a:prstGeom prst="rect">
            <a:avLst/>
          </a:prstGeom>
        </p:spPr>
      </p:pic>
      <p:sp>
        <p:nvSpPr>
          <p:cNvPr id="19" name="Afgeronde rechthoek 18"/>
          <p:cNvSpPr/>
          <p:nvPr/>
        </p:nvSpPr>
        <p:spPr>
          <a:xfrm>
            <a:off x="-1172464" y="187360"/>
            <a:ext cx="4388375" cy="718544"/>
          </a:xfrm>
          <a:prstGeom prst="roundRect">
            <a:avLst>
              <a:gd name="adj" fmla="val 50000"/>
            </a:avLst>
          </a:prstGeom>
          <a:solidFill>
            <a:srgbClr val="EB4D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p>
        </p:txBody>
      </p:sp>
      <p:sp>
        <p:nvSpPr>
          <p:cNvPr id="4" name="object 3"/>
          <p:cNvSpPr txBox="1"/>
          <p:nvPr/>
        </p:nvSpPr>
        <p:spPr>
          <a:xfrm>
            <a:off x="444499" y="1066105"/>
            <a:ext cx="5413375" cy="903837"/>
          </a:xfrm>
          <a:prstGeom prst="rect">
            <a:avLst/>
          </a:prstGeom>
        </p:spPr>
        <p:txBody>
          <a:bodyPr vert="horz" wrap="square" lIns="0" tIns="7620" rIns="0" bIns="0" rtlCol="0">
            <a:spAutoFit/>
          </a:bodyPr>
          <a:lstStyle/>
          <a:p>
            <a:pPr marL="12700" marR="5080">
              <a:lnSpc>
                <a:spcPct val="104200"/>
              </a:lnSpc>
              <a:spcBef>
                <a:spcPts val="40"/>
              </a:spcBef>
            </a:pPr>
            <a:r>
              <a:rPr lang="nl-BE" sz="1400" b="1" spc="-50" dirty="0">
                <a:solidFill>
                  <a:srgbClr val="EF60A3"/>
                </a:solidFill>
                <a:latin typeface="Nunito" pitchFamily="2" charset="0"/>
                <a:cs typeface="Tahoma"/>
              </a:rPr>
              <a:t>Wil je terecht komen in een warme  organisatie waar je met veel plezier blijft  werken? Je hebt een hart voor kinderen?</a:t>
            </a:r>
          </a:p>
          <a:p>
            <a:pPr marL="12700" marR="5080">
              <a:lnSpc>
                <a:spcPct val="104200"/>
              </a:lnSpc>
              <a:spcBef>
                <a:spcPts val="40"/>
              </a:spcBef>
            </a:pPr>
            <a:r>
              <a:rPr lang="nl-BE" sz="1400" b="1" spc="-50" dirty="0">
                <a:solidFill>
                  <a:srgbClr val="EF60A3"/>
                </a:solidFill>
                <a:latin typeface="Nunito" pitchFamily="2" charset="0"/>
                <a:cs typeface="Tahoma"/>
              </a:rPr>
              <a:t>Dan is een job als kinderbegeleider  bij Familiehulp Kinderopvang /</a:t>
            </a:r>
          </a:p>
          <a:p>
            <a:pPr marL="12700" marR="5080">
              <a:lnSpc>
                <a:spcPct val="104200"/>
              </a:lnSpc>
              <a:spcBef>
                <a:spcPts val="40"/>
              </a:spcBef>
            </a:pPr>
            <a:r>
              <a:rPr lang="nl-BE" sz="1400" b="1" spc="-50" dirty="0">
                <a:solidFill>
                  <a:srgbClr val="EF60A3"/>
                </a:solidFill>
                <a:latin typeface="Nunito" pitchFamily="2" charset="0"/>
                <a:cs typeface="Tahoma"/>
              </a:rPr>
              <a:t>De Speelboom iets voor jou!</a:t>
            </a:r>
          </a:p>
        </p:txBody>
      </p:sp>
      <p:sp>
        <p:nvSpPr>
          <p:cNvPr id="11" name="object 13"/>
          <p:cNvSpPr txBox="1"/>
          <p:nvPr/>
        </p:nvSpPr>
        <p:spPr>
          <a:xfrm>
            <a:off x="288452" y="295889"/>
            <a:ext cx="2768601" cy="567463"/>
          </a:xfrm>
          <a:prstGeom prst="rect">
            <a:avLst/>
          </a:prstGeom>
        </p:spPr>
        <p:txBody>
          <a:bodyPr vert="horz" wrap="square" lIns="0" tIns="13335" rIns="0" bIns="0" rtlCol="0">
            <a:spAutoFit/>
          </a:bodyPr>
          <a:lstStyle/>
          <a:p>
            <a:pPr marL="12700">
              <a:lnSpc>
                <a:spcPct val="100000"/>
              </a:lnSpc>
              <a:spcBef>
                <a:spcPts val="105"/>
              </a:spcBef>
            </a:pPr>
            <a:r>
              <a:rPr spc="40" dirty="0">
                <a:solidFill>
                  <a:srgbClr val="FFFFFF"/>
                </a:solidFill>
                <a:latin typeface="Nunito" pitchFamily="2" charset="0"/>
                <a:cs typeface="Tahoma"/>
              </a:rPr>
              <a:t>Een</a:t>
            </a:r>
            <a:r>
              <a:rPr spc="-60" dirty="0">
                <a:solidFill>
                  <a:srgbClr val="FFFFFF"/>
                </a:solidFill>
                <a:latin typeface="Nunito" pitchFamily="2" charset="0"/>
                <a:cs typeface="Tahoma"/>
              </a:rPr>
              <a:t> </a:t>
            </a:r>
            <a:r>
              <a:rPr spc="-10" dirty="0">
                <a:solidFill>
                  <a:srgbClr val="FFFFFF"/>
                </a:solidFill>
                <a:latin typeface="Nunito" pitchFamily="2" charset="0"/>
                <a:cs typeface="Tahoma"/>
              </a:rPr>
              <a:t>job</a:t>
            </a:r>
            <a:r>
              <a:rPr spc="-60" dirty="0">
                <a:solidFill>
                  <a:srgbClr val="FFFFFF"/>
                </a:solidFill>
                <a:latin typeface="Nunito" pitchFamily="2" charset="0"/>
                <a:cs typeface="Tahoma"/>
              </a:rPr>
              <a:t> </a:t>
            </a:r>
            <a:r>
              <a:rPr spc="15" dirty="0" err="1">
                <a:solidFill>
                  <a:srgbClr val="FFFFFF"/>
                </a:solidFill>
                <a:latin typeface="Nunito" pitchFamily="2" charset="0"/>
                <a:cs typeface="Tahoma"/>
              </a:rPr>
              <a:t>als</a:t>
            </a:r>
            <a:r>
              <a:rPr spc="-55" dirty="0">
                <a:solidFill>
                  <a:srgbClr val="FFFFFF"/>
                </a:solidFill>
                <a:latin typeface="Nunito" pitchFamily="2" charset="0"/>
                <a:cs typeface="Tahoma"/>
              </a:rPr>
              <a:t> </a:t>
            </a:r>
            <a:r>
              <a:rPr lang="nl-BE" b="1" spc="-80" dirty="0">
                <a:solidFill>
                  <a:srgbClr val="FFFFFF"/>
                </a:solidFill>
                <a:latin typeface="Nunito" pitchFamily="2" charset="0"/>
                <a:cs typeface="Tahoma"/>
              </a:rPr>
              <a:t>kinderbegeleider</a:t>
            </a:r>
            <a:endParaRPr dirty="0">
              <a:latin typeface="Nunito" pitchFamily="2" charset="0"/>
              <a:cs typeface="Tahoma"/>
            </a:endParaRPr>
          </a:p>
        </p:txBody>
      </p:sp>
      <p:sp>
        <p:nvSpPr>
          <p:cNvPr id="14" name="Pijl-links 13">
            <a:hlinkClick r:id="rId5" action="ppaction://hlinksldjump"/>
          </p:cNvPr>
          <p:cNvSpPr/>
          <p:nvPr/>
        </p:nvSpPr>
        <p:spPr>
          <a:xfrm>
            <a:off x="11458575" y="107977"/>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Nunito" pitchFamily="2" charset="0"/>
            </a:endParaRPr>
          </a:p>
        </p:txBody>
      </p:sp>
      <p:sp>
        <p:nvSpPr>
          <p:cNvPr id="2" name="Pijl-links 18">
            <a:hlinkClick r:id="rId6" action="ppaction://hlinksldjump"/>
            <a:extLst>
              <a:ext uri="{FF2B5EF4-FFF2-40B4-BE49-F238E27FC236}">
                <a16:creationId xmlns:a16="http://schemas.microsoft.com/office/drawing/2014/main" id="{2DD06454-D87F-EB02-1A77-31386012A4BD}"/>
              </a:ext>
            </a:extLst>
          </p:cNvPr>
          <p:cNvSpPr/>
          <p:nvPr/>
        </p:nvSpPr>
        <p:spPr>
          <a:xfrm flipH="1">
            <a:off x="11489748" y="382091"/>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Nunito" pitchFamily="2" charset="0"/>
            </a:endParaRPr>
          </a:p>
        </p:txBody>
      </p:sp>
      <p:sp>
        <p:nvSpPr>
          <p:cNvPr id="3" name="object 4">
            <a:extLst>
              <a:ext uri="{FF2B5EF4-FFF2-40B4-BE49-F238E27FC236}">
                <a16:creationId xmlns:a16="http://schemas.microsoft.com/office/drawing/2014/main" id="{C7C43F74-6B1B-6F6F-1239-E9CA3A0E0ADA}"/>
              </a:ext>
            </a:extLst>
          </p:cNvPr>
          <p:cNvSpPr txBox="1"/>
          <p:nvPr/>
        </p:nvSpPr>
        <p:spPr>
          <a:xfrm>
            <a:off x="6725557" y="768499"/>
            <a:ext cx="1593850" cy="289823"/>
          </a:xfrm>
          <a:prstGeom prst="rect">
            <a:avLst/>
          </a:prstGeom>
        </p:spPr>
        <p:txBody>
          <a:bodyPr vert="horz" wrap="square" lIns="0" tIns="12700" rIns="0" bIns="0" rtlCol="0">
            <a:spAutoFit/>
          </a:bodyPr>
          <a:lstStyle/>
          <a:p>
            <a:pPr marL="12700">
              <a:lnSpc>
                <a:spcPct val="100000"/>
              </a:lnSpc>
              <a:spcBef>
                <a:spcPts val="100"/>
              </a:spcBef>
            </a:pPr>
            <a:r>
              <a:rPr b="1" spc="-40" dirty="0">
                <a:solidFill>
                  <a:schemeClr val="bg1"/>
                </a:solidFill>
                <a:latin typeface="Nunito" pitchFamily="2" charset="0"/>
                <a:cs typeface="Tahoma"/>
              </a:rPr>
              <a:t>Jou</a:t>
            </a:r>
            <a:r>
              <a:rPr b="1" spc="-55" dirty="0">
                <a:solidFill>
                  <a:schemeClr val="bg1"/>
                </a:solidFill>
                <a:latin typeface="Nunito" pitchFamily="2" charset="0"/>
                <a:cs typeface="Tahoma"/>
              </a:rPr>
              <a:t>w</a:t>
            </a:r>
            <a:r>
              <a:rPr b="1" spc="-15" dirty="0">
                <a:solidFill>
                  <a:schemeClr val="bg1"/>
                </a:solidFill>
                <a:latin typeface="Nunito" pitchFamily="2" charset="0"/>
                <a:cs typeface="Tahoma"/>
              </a:rPr>
              <a:t> </a:t>
            </a:r>
            <a:r>
              <a:rPr b="1" spc="-70" dirty="0">
                <a:solidFill>
                  <a:schemeClr val="bg1"/>
                </a:solidFill>
                <a:latin typeface="Nunito" pitchFamily="2" charset="0"/>
                <a:cs typeface="Tahoma"/>
              </a:rPr>
              <a:t>taken</a:t>
            </a:r>
            <a:r>
              <a:rPr b="1" spc="-15" dirty="0">
                <a:solidFill>
                  <a:schemeClr val="bg1"/>
                </a:solidFill>
                <a:latin typeface="Nunito" pitchFamily="2" charset="0"/>
                <a:cs typeface="Tahoma"/>
              </a:rPr>
              <a:t> </a:t>
            </a:r>
            <a:r>
              <a:rPr b="1" spc="-80" dirty="0">
                <a:solidFill>
                  <a:schemeClr val="bg1"/>
                </a:solidFill>
                <a:latin typeface="Nunito" pitchFamily="2" charset="0"/>
                <a:cs typeface="Tahoma"/>
              </a:rPr>
              <a:t>zijn:</a:t>
            </a:r>
            <a:endParaRPr dirty="0">
              <a:solidFill>
                <a:schemeClr val="bg1"/>
              </a:solidFill>
              <a:latin typeface="Nunito" pitchFamily="2" charset="0"/>
              <a:cs typeface="Tahoma"/>
            </a:endParaRPr>
          </a:p>
        </p:txBody>
      </p:sp>
      <p:sp>
        <p:nvSpPr>
          <p:cNvPr id="6" name="object 6">
            <a:extLst>
              <a:ext uri="{FF2B5EF4-FFF2-40B4-BE49-F238E27FC236}">
                <a16:creationId xmlns:a16="http://schemas.microsoft.com/office/drawing/2014/main" id="{76BF6547-54C9-5237-DA68-3CDB4E2F7048}"/>
              </a:ext>
            </a:extLst>
          </p:cNvPr>
          <p:cNvSpPr txBox="1"/>
          <p:nvPr/>
        </p:nvSpPr>
        <p:spPr>
          <a:xfrm>
            <a:off x="6660240" y="1104404"/>
            <a:ext cx="5021945" cy="2372443"/>
          </a:xfrm>
          <a:prstGeom prst="rect">
            <a:avLst/>
          </a:prstGeom>
        </p:spPr>
        <p:txBody>
          <a:bodyPr vert="horz" wrap="square" lIns="0" tIns="27939" rIns="0" bIns="0" rtlCol="0">
            <a:spAutoFit/>
          </a:bodyPr>
          <a:lstStyle/>
          <a:p>
            <a:pPr marL="151765" indent="-139700">
              <a:lnSpc>
                <a:spcPct val="100000"/>
              </a:lnSpc>
              <a:spcBef>
                <a:spcPts val="219"/>
              </a:spcBef>
              <a:buSzPct val="77777"/>
              <a:buChar char="•"/>
              <a:tabLst>
                <a:tab pos="152400" algn="l"/>
              </a:tabLst>
            </a:pPr>
            <a:r>
              <a:rPr lang="nl-BE" sz="1200" spc="-10" dirty="0">
                <a:solidFill>
                  <a:schemeClr val="bg1"/>
                </a:solidFill>
                <a:latin typeface="Nunito" pitchFamily="2" charset="0"/>
                <a:cs typeface="Tahoma"/>
              </a:rPr>
              <a:t>Je staat mee in voor de dagelijkse verzorging en  begeleiding van een groep baby’s en peuters van </a:t>
            </a:r>
            <a:br>
              <a:rPr lang="nl-BE" sz="1200" spc="-10" dirty="0">
                <a:solidFill>
                  <a:schemeClr val="bg1"/>
                </a:solidFill>
                <a:latin typeface="Nunito" pitchFamily="2" charset="0"/>
                <a:cs typeface="Tahoma"/>
              </a:rPr>
            </a:br>
            <a:r>
              <a:rPr lang="nl-BE" sz="1200" spc="-10" dirty="0">
                <a:solidFill>
                  <a:schemeClr val="bg1"/>
                </a:solidFill>
                <a:latin typeface="Nunito" pitchFamily="2" charset="0"/>
                <a:cs typeface="Tahoma"/>
              </a:rPr>
              <a:t>0 tot 3 jaar.</a:t>
            </a:r>
          </a:p>
          <a:p>
            <a:pPr marL="151765" indent="-139700">
              <a:lnSpc>
                <a:spcPct val="100000"/>
              </a:lnSpc>
              <a:spcBef>
                <a:spcPts val="219"/>
              </a:spcBef>
              <a:buSzPct val="77777"/>
              <a:buChar char="•"/>
              <a:tabLst>
                <a:tab pos="152400" algn="l"/>
              </a:tabLst>
            </a:pPr>
            <a:r>
              <a:rPr lang="nl-BE" sz="1200" spc="-10" dirty="0">
                <a:solidFill>
                  <a:schemeClr val="bg1"/>
                </a:solidFill>
                <a:latin typeface="Nunito" pitchFamily="2" charset="0"/>
                <a:cs typeface="Tahoma"/>
              </a:rPr>
              <a:t>Je biedt activiteiten aan aangepast aan het  ontwikkelingsniveau van het kind en kunt deze  op de gepaste manier begeleiden.</a:t>
            </a:r>
          </a:p>
          <a:p>
            <a:pPr marL="151765" indent="-139700">
              <a:lnSpc>
                <a:spcPct val="100000"/>
              </a:lnSpc>
              <a:spcBef>
                <a:spcPts val="219"/>
              </a:spcBef>
              <a:buSzPct val="77777"/>
              <a:buChar char="•"/>
              <a:tabLst>
                <a:tab pos="152400" algn="l"/>
              </a:tabLst>
            </a:pPr>
            <a:r>
              <a:rPr lang="nl-BE" sz="1200" spc="-10" dirty="0">
                <a:solidFill>
                  <a:schemeClr val="bg1"/>
                </a:solidFill>
                <a:latin typeface="Nunito" pitchFamily="2" charset="0"/>
                <a:cs typeface="Tahoma"/>
              </a:rPr>
              <a:t>Je bent vertrouwenspersoon en aanspreekpunt  voor de ouders.</a:t>
            </a:r>
          </a:p>
          <a:p>
            <a:pPr marL="151765" indent="-139700">
              <a:lnSpc>
                <a:spcPct val="100000"/>
              </a:lnSpc>
              <a:spcBef>
                <a:spcPts val="219"/>
              </a:spcBef>
              <a:buSzPct val="77777"/>
              <a:buChar char="•"/>
              <a:tabLst>
                <a:tab pos="152400" algn="l"/>
              </a:tabLst>
            </a:pPr>
            <a:r>
              <a:rPr lang="nl-BE" sz="1200" spc="-10" dirty="0">
                <a:solidFill>
                  <a:schemeClr val="bg1"/>
                </a:solidFill>
                <a:latin typeface="Nunito" pitchFamily="2" charset="0"/>
                <a:cs typeface="Tahoma"/>
              </a:rPr>
              <a:t>Je vervult een aantal administratieve taken: invullen  van aanwezigheidslijsten, heen- en weerschriftje van  het kind dagelijks invullen,…</a:t>
            </a:r>
          </a:p>
          <a:p>
            <a:pPr marL="151765" indent="-139700">
              <a:lnSpc>
                <a:spcPct val="100000"/>
              </a:lnSpc>
              <a:spcBef>
                <a:spcPts val="219"/>
              </a:spcBef>
              <a:buSzPct val="77777"/>
              <a:buChar char="•"/>
              <a:tabLst>
                <a:tab pos="152400" algn="l"/>
              </a:tabLst>
            </a:pPr>
            <a:r>
              <a:rPr lang="nl-BE" sz="1200" spc="-10" dirty="0">
                <a:solidFill>
                  <a:schemeClr val="bg1"/>
                </a:solidFill>
                <a:latin typeface="Nunito" pitchFamily="2" charset="0"/>
                <a:cs typeface="Tahoma"/>
              </a:rPr>
              <a:t>Je voert eenvoudige huishoudelijke taken uit, zoals:  onderhoud van het lokaal, klaarmaken en aanbieden van  maaltijden, sorteren van was,…</a:t>
            </a:r>
          </a:p>
          <a:p>
            <a:pPr marL="151765" indent="-139700">
              <a:lnSpc>
                <a:spcPct val="100000"/>
              </a:lnSpc>
              <a:spcBef>
                <a:spcPts val="219"/>
              </a:spcBef>
              <a:buSzPct val="77777"/>
              <a:buChar char="•"/>
              <a:tabLst>
                <a:tab pos="152400" algn="l"/>
              </a:tabLst>
            </a:pPr>
            <a:r>
              <a:rPr lang="nl-BE" sz="1200" spc="-10" dirty="0">
                <a:solidFill>
                  <a:schemeClr val="bg1"/>
                </a:solidFill>
                <a:latin typeface="Nunito" pitchFamily="2" charset="0"/>
                <a:cs typeface="Tahoma"/>
              </a:rPr>
              <a:t>Je neemt deel aan intern en extern overleg, vorming  en bijscholing.</a:t>
            </a:r>
          </a:p>
        </p:txBody>
      </p:sp>
      <p:sp>
        <p:nvSpPr>
          <p:cNvPr id="8" name="Tekstvak 7">
            <a:extLst>
              <a:ext uri="{FF2B5EF4-FFF2-40B4-BE49-F238E27FC236}">
                <a16:creationId xmlns:a16="http://schemas.microsoft.com/office/drawing/2014/main" id="{01F55B53-A5DC-189C-F12F-C7D68612B661}"/>
              </a:ext>
            </a:extLst>
          </p:cNvPr>
          <p:cNvSpPr txBox="1"/>
          <p:nvPr/>
        </p:nvSpPr>
        <p:spPr>
          <a:xfrm>
            <a:off x="471725" y="2619094"/>
            <a:ext cx="6097772" cy="369332"/>
          </a:xfrm>
          <a:prstGeom prst="rect">
            <a:avLst/>
          </a:prstGeom>
          <a:noFill/>
        </p:spPr>
        <p:txBody>
          <a:bodyPr wrap="square">
            <a:spAutoFit/>
          </a:bodyPr>
          <a:lstStyle/>
          <a:p>
            <a:r>
              <a:rPr lang="nl-BE" dirty="0"/>
              <a:t>Getuigenis video</a:t>
            </a:r>
            <a:endParaRPr lang="nl-BE" dirty="0">
              <a:hlinkClick r:id="rId7"/>
            </a:endParaRPr>
          </a:p>
        </p:txBody>
      </p:sp>
      <p:pic>
        <p:nvPicPr>
          <p:cNvPr id="9" name="Onlinemedia 8" title="Sanne, #verschilmaker en kinderbegeleidster bij Familiehulp">
            <a:hlinkClick r:id="" action="ppaction://media"/>
            <a:extLst>
              <a:ext uri="{FF2B5EF4-FFF2-40B4-BE49-F238E27FC236}">
                <a16:creationId xmlns:a16="http://schemas.microsoft.com/office/drawing/2014/main" id="{232B22E4-9A6B-640B-8E75-2F18B01FFCAA}"/>
              </a:ext>
            </a:extLst>
          </p:cNvPr>
          <p:cNvPicPr>
            <a:picLocks noRot="1" noChangeAspect="1"/>
          </p:cNvPicPr>
          <p:nvPr>
            <a:videoFile r:link="rId1"/>
          </p:nvPr>
        </p:nvPicPr>
        <p:blipFill>
          <a:blip r:embed="rId8"/>
          <a:stretch>
            <a:fillRect/>
          </a:stretch>
        </p:blipFill>
        <p:spPr>
          <a:xfrm>
            <a:off x="611186" y="3238021"/>
            <a:ext cx="4416654" cy="3312491"/>
          </a:xfrm>
          <a:prstGeom prst="rect">
            <a:avLst/>
          </a:prstGeom>
        </p:spPr>
      </p:pic>
    </p:spTree>
    <p:extLst>
      <p:ext uri="{BB962C8B-B14F-4D97-AF65-F5344CB8AC3E}">
        <p14:creationId xmlns:p14="http://schemas.microsoft.com/office/powerpoint/2010/main" val="3639395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p:cNvSpPr/>
          <p:nvPr/>
        </p:nvSpPr>
        <p:spPr>
          <a:xfrm>
            <a:off x="4950114" y="2569371"/>
            <a:ext cx="5410455" cy="707886"/>
          </a:xfrm>
          <a:prstGeom prst="rect">
            <a:avLst/>
          </a:prstGeom>
        </p:spPr>
        <p:txBody>
          <a:bodyPr wrap="none">
            <a:spAutoFit/>
          </a:bodyPr>
          <a:lstStyle/>
          <a:p>
            <a:pPr algn="ctr"/>
            <a:r>
              <a:rPr lang="nl-BE" sz="4000" dirty="0">
                <a:solidFill>
                  <a:srgbClr val="21879D"/>
                </a:solidFill>
                <a:latin typeface="Nunito" pitchFamily="2" charset="0"/>
              </a:rPr>
              <a:t>Denkoefening in groep</a:t>
            </a:r>
          </a:p>
        </p:txBody>
      </p:sp>
      <p:sp>
        <p:nvSpPr>
          <p:cNvPr id="6" name="Rechthoek 5"/>
          <p:cNvSpPr/>
          <p:nvPr/>
        </p:nvSpPr>
        <p:spPr>
          <a:xfrm rot="21203986">
            <a:off x="1588748" y="5202827"/>
            <a:ext cx="1744067" cy="369332"/>
          </a:xfrm>
          <a:prstGeom prst="rect">
            <a:avLst/>
          </a:prstGeom>
        </p:spPr>
        <p:txBody>
          <a:bodyPr wrap="none">
            <a:spAutoFit/>
          </a:bodyPr>
          <a:lstStyle/>
          <a:p>
            <a:r>
              <a:rPr lang="nl-BE" b="1" spc="-85" dirty="0">
                <a:solidFill>
                  <a:srgbClr val="21879D"/>
                </a:solidFill>
                <a:latin typeface="Nunito ExtraBold" pitchFamily="2" charset="0"/>
                <a:cs typeface="Tahoma"/>
              </a:rPr>
              <a:t>#Verschilmaker</a:t>
            </a:r>
            <a:endParaRPr lang="nl-BE" dirty="0"/>
          </a:p>
        </p:txBody>
      </p:sp>
      <p:grpSp>
        <p:nvGrpSpPr>
          <p:cNvPr id="7" name="Groep 6"/>
          <p:cNvGrpSpPr/>
          <p:nvPr/>
        </p:nvGrpSpPr>
        <p:grpSpPr>
          <a:xfrm>
            <a:off x="438205" y="678219"/>
            <a:ext cx="4045152" cy="5198075"/>
            <a:chOff x="588942" y="1200430"/>
            <a:chExt cx="4045152" cy="5198075"/>
          </a:xfrm>
        </p:grpSpPr>
        <p:pic>
          <p:nvPicPr>
            <p:cNvPr id="9" name="Afbeelding 8"/>
            <p:cNvPicPr>
              <a:picLocks noChangeAspect="1"/>
            </p:cNvPicPr>
            <p:nvPr/>
          </p:nvPicPr>
          <p:blipFill rotWithShape="1">
            <a:blip r:embed="rId3"/>
            <a:srcRect l="-262" t="3670" r="262" b="-33683"/>
            <a:stretch/>
          </p:blipFill>
          <p:spPr>
            <a:xfrm rot="21184611">
              <a:off x="588942" y="1200430"/>
              <a:ext cx="3938971" cy="5198075"/>
            </a:xfrm>
            <a:prstGeom prst="rect">
              <a:avLst/>
            </a:prstGeom>
            <a:solidFill>
              <a:schemeClr val="bg1"/>
            </a:solidFill>
            <a:ln w="123825">
              <a:solidFill>
                <a:schemeClr val="bg1"/>
              </a:solidFill>
            </a:ln>
            <a:effectLst>
              <a:outerShdw blurRad="63500" sx="102000" sy="102000" algn="ctr" rotWithShape="0">
                <a:prstClr val="black">
                  <a:alpha val="40000"/>
                </a:prstClr>
              </a:outerShdw>
            </a:effectLst>
          </p:spPr>
        </p:pic>
        <p:sp>
          <p:nvSpPr>
            <p:cNvPr id="10" name="Rechthoek 9"/>
            <p:cNvSpPr/>
            <p:nvPr/>
          </p:nvSpPr>
          <p:spPr>
            <a:xfrm rot="21203986">
              <a:off x="2168044" y="5803749"/>
              <a:ext cx="1744067" cy="369332"/>
            </a:xfrm>
            <a:prstGeom prst="rect">
              <a:avLst/>
            </a:prstGeom>
          </p:spPr>
          <p:txBody>
            <a:bodyPr wrap="none">
              <a:spAutoFit/>
            </a:bodyPr>
            <a:lstStyle/>
            <a:p>
              <a:r>
                <a:rPr lang="nl-BE" b="1" spc="-85" dirty="0">
                  <a:solidFill>
                    <a:srgbClr val="21879D"/>
                  </a:solidFill>
                  <a:latin typeface="Nunito ExtraBold" pitchFamily="2" charset="0"/>
                  <a:cs typeface="Tahoma"/>
                </a:rPr>
                <a:t>#Verschilmaker</a:t>
              </a:r>
              <a:endParaRPr lang="nl-BE" dirty="0"/>
            </a:p>
          </p:txBody>
        </p:sp>
        <p:pic>
          <p:nvPicPr>
            <p:cNvPr id="11" name="Afbeelding 10"/>
            <p:cNvPicPr>
              <a:picLocks noChangeAspect="1"/>
            </p:cNvPicPr>
            <p:nvPr/>
          </p:nvPicPr>
          <p:blipFill>
            <a:blip r:embed="rId4"/>
            <a:stretch>
              <a:fillRect/>
            </a:stretch>
          </p:blipFill>
          <p:spPr>
            <a:xfrm rot="21190082">
              <a:off x="971802" y="5119212"/>
              <a:ext cx="3662292" cy="729481"/>
            </a:xfrm>
            <a:prstGeom prst="rect">
              <a:avLst/>
            </a:prstGeom>
          </p:spPr>
        </p:pic>
      </p:grpSp>
    </p:spTree>
    <p:extLst>
      <p:ext uri="{BB962C8B-B14F-4D97-AF65-F5344CB8AC3E}">
        <p14:creationId xmlns:p14="http://schemas.microsoft.com/office/powerpoint/2010/main" val="24795741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10"/>
          <p:cNvSpPr txBox="1"/>
          <p:nvPr/>
        </p:nvSpPr>
        <p:spPr>
          <a:xfrm>
            <a:off x="5234854" y="1275053"/>
            <a:ext cx="6841864" cy="3844642"/>
          </a:xfrm>
          <a:prstGeom prst="rect">
            <a:avLst/>
          </a:prstGeom>
        </p:spPr>
        <p:txBody>
          <a:bodyPr vert="horz" wrap="square" lIns="0" tIns="22860" rIns="0" bIns="0" rtlCol="0">
            <a:spAutoFit/>
          </a:bodyPr>
          <a:lstStyle/>
          <a:p>
            <a:pPr marL="12700" marR="5080">
              <a:spcBef>
                <a:spcPts val="180"/>
              </a:spcBef>
            </a:pPr>
            <a:r>
              <a:rPr lang="nl-BE" sz="4000" b="1" spc="-85" dirty="0">
                <a:solidFill>
                  <a:srgbClr val="21879D"/>
                </a:solidFill>
                <a:latin typeface="Nunito" pitchFamily="2" charset="0"/>
                <a:cs typeface="Tahoma"/>
              </a:rPr>
              <a:t>Jobs die voldoening geven</a:t>
            </a:r>
          </a:p>
          <a:p>
            <a:pPr marL="12700" marR="5080">
              <a:spcBef>
                <a:spcPts val="180"/>
              </a:spcBef>
            </a:pPr>
            <a:r>
              <a:rPr lang="nl-BE" sz="4000" b="1" spc="-85" dirty="0">
                <a:solidFill>
                  <a:srgbClr val="21879D"/>
                </a:solidFill>
                <a:latin typeface="Nunito" pitchFamily="2" charset="0"/>
                <a:cs typeface="Tahoma"/>
              </a:rPr>
              <a:t>Daar geloven we in.</a:t>
            </a:r>
          </a:p>
          <a:p>
            <a:pPr marL="12700" marR="5080">
              <a:spcBef>
                <a:spcPts val="180"/>
              </a:spcBef>
            </a:pPr>
            <a:endParaRPr lang="nl-BE" sz="4000" b="1" spc="-85" dirty="0">
              <a:solidFill>
                <a:srgbClr val="EB4D96"/>
              </a:solidFill>
              <a:latin typeface="Nunito" pitchFamily="2" charset="0"/>
              <a:cs typeface="Tahoma"/>
            </a:endParaRPr>
          </a:p>
          <a:p>
            <a:pPr marL="12700" marR="5080">
              <a:spcBef>
                <a:spcPts val="180"/>
              </a:spcBef>
            </a:pPr>
            <a:r>
              <a:rPr lang="nl-BE" sz="4000" b="1" spc="-85" dirty="0">
                <a:solidFill>
                  <a:srgbClr val="EB4D96"/>
                </a:solidFill>
                <a:latin typeface="Nunito" pitchFamily="2" charset="0"/>
                <a:cs typeface="Tahoma"/>
              </a:rPr>
              <a:t>Jij ook? </a:t>
            </a:r>
          </a:p>
          <a:p>
            <a:pPr marL="12700" marR="5080">
              <a:spcBef>
                <a:spcPts val="180"/>
              </a:spcBef>
            </a:pPr>
            <a:r>
              <a:rPr lang="nl-BE" sz="4000" b="1" spc="-85" dirty="0">
                <a:solidFill>
                  <a:srgbClr val="EB4D96"/>
                </a:solidFill>
                <a:latin typeface="Nunito" pitchFamily="2" charset="0"/>
                <a:cs typeface="Tahoma"/>
              </a:rPr>
              <a:t>Wat vind jij belangrijk in </a:t>
            </a:r>
          </a:p>
          <a:p>
            <a:pPr marL="12700" marR="5080">
              <a:spcBef>
                <a:spcPts val="180"/>
              </a:spcBef>
            </a:pPr>
            <a:r>
              <a:rPr lang="nl-BE" sz="4000" b="1" spc="-85" dirty="0">
                <a:solidFill>
                  <a:srgbClr val="EB4D96"/>
                </a:solidFill>
                <a:latin typeface="Nunito" pitchFamily="2" charset="0"/>
                <a:cs typeface="Tahoma"/>
              </a:rPr>
              <a:t>je toekomstige job?</a:t>
            </a:r>
            <a:endParaRPr sz="4000" b="1" dirty="0">
              <a:solidFill>
                <a:srgbClr val="EB4D96"/>
              </a:solidFill>
              <a:latin typeface="Nunito" pitchFamily="2" charset="0"/>
              <a:cs typeface="Tahoma"/>
            </a:endParaRPr>
          </a:p>
        </p:txBody>
      </p:sp>
      <p:pic>
        <p:nvPicPr>
          <p:cNvPr id="1026" name="Picture 2" descr="Premium Vector | Good job work comic text sound effects pop art style.  vector speech bubble word and short phrase cartoon expression illustr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7839" y="1275053"/>
            <a:ext cx="3390201" cy="3390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3609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3"/>
          <a:srcRect l="11044" r="12448" b="31340"/>
          <a:stretch/>
        </p:blipFill>
        <p:spPr>
          <a:xfrm>
            <a:off x="519289" y="1824324"/>
            <a:ext cx="5418667" cy="3549187"/>
          </a:xfrm>
          <a:prstGeom prst="rect">
            <a:avLst/>
          </a:prstGeom>
        </p:spPr>
      </p:pic>
      <p:pic>
        <p:nvPicPr>
          <p:cNvPr id="21" name="Afbeelding 20"/>
          <p:cNvPicPr>
            <a:picLocks noChangeAspect="1"/>
          </p:cNvPicPr>
          <p:nvPr/>
        </p:nvPicPr>
        <p:blipFill>
          <a:blip r:embed="rId4"/>
          <a:stretch>
            <a:fillRect/>
          </a:stretch>
        </p:blipFill>
        <p:spPr>
          <a:xfrm>
            <a:off x="6819625" y="1509594"/>
            <a:ext cx="1876925" cy="3128832"/>
          </a:xfrm>
          <a:prstGeom prst="rect">
            <a:avLst/>
          </a:prstGeom>
        </p:spPr>
      </p:pic>
      <p:pic>
        <p:nvPicPr>
          <p:cNvPr id="23" name="Afbeelding 22"/>
          <p:cNvPicPr>
            <a:picLocks noChangeAspect="1"/>
          </p:cNvPicPr>
          <p:nvPr/>
        </p:nvPicPr>
        <p:blipFill rotWithShape="1">
          <a:blip r:embed="rId5"/>
          <a:srcRect b="49044"/>
          <a:stretch/>
        </p:blipFill>
        <p:spPr>
          <a:xfrm>
            <a:off x="6819625" y="4103067"/>
            <a:ext cx="1876925" cy="1362552"/>
          </a:xfrm>
          <a:prstGeom prst="rect">
            <a:avLst/>
          </a:prstGeom>
        </p:spPr>
      </p:pic>
      <p:sp>
        <p:nvSpPr>
          <p:cNvPr id="13" name="Rechthoek 12"/>
          <p:cNvSpPr/>
          <p:nvPr/>
        </p:nvSpPr>
        <p:spPr>
          <a:xfrm>
            <a:off x="311140" y="259306"/>
            <a:ext cx="5242224" cy="954107"/>
          </a:xfrm>
          <a:prstGeom prst="rect">
            <a:avLst/>
          </a:prstGeom>
        </p:spPr>
        <p:txBody>
          <a:bodyPr wrap="square">
            <a:spAutoFit/>
          </a:bodyPr>
          <a:lstStyle/>
          <a:p>
            <a:r>
              <a:rPr lang="nl-BE" sz="3200" b="1" dirty="0">
                <a:solidFill>
                  <a:srgbClr val="EB4D96"/>
                </a:solidFill>
                <a:latin typeface="Nunito" pitchFamily="2" charset="0"/>
              </a:rPr>
              <a:t>Familiehulp.be</a:t>
            </a:r>
          </a:p>
          <a:p>
            <a:r>
              <a:rPr lang="nl-BE" sz="2400" b="1" dirty="0">
                <a:solidFill>
                  <a:srgbClr val="EB4D96"/>
                </a:solidFill>
                <a:latin typeface="Nunito" pitchFamily="2" charset="0"/>
              </a:rPr>
              <a:t>onze </a:t>
            </a:r>
            <a:r>
              <a:rPr lang="nl-BE" sz="2400" b="1" dirty="0" err="1">
                <a:solidFill>
                  <a:srgbClr val="EB4D96"/>
                </a:solidFill>
                <a:latin typeface="Nunito" pitchFamily="2" charset="0"/>
              </a:rPr>
              <a:t>jobsite</a:t>
            </a:r>
            <a:r>
              <a:rPr lang="nl-BE" sz="2400" b="1" dirty="0">
                <a:solidFill>
                  <a:srgbClr val="EB4D96"/>
                </a:solidFill>
                <a:latin typeface="Nunito" pitchFamily="2" charset="0"/>
              </a:rPr>
              <a:t> ontmoetingsplaats</a:t>
            </a:r>
          </a:p>
        </p:txBody>
      </p:sp>
      <p:pic>
        <p:nvPicPr>
          <p:cNvPr id="5" name="Afbeelding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0172" y="1429980"/>
            <a:ext cx="7229797" cy="4337878"/>
          </a:xfrm>
          <a:prstGeom prst="rect">
            <a:avLst/>
          </a:prstGeom>
        </p:spPr>
      </p:pic>
      <p:pic>
        <p:nvPicPr>
          <p:cNvPr id="22" name="Afbeelding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03418" y="1376566"/>
            <a:ext cx="2849035" cy="4310622"/>
          </a:xfrm>
          <a:prstGeom prst="rect">
            <a:avLst/>
          </a:prstGeom>
        </p:spPr>
      </p:pic>
      <p:sp>
        <p:nvSpPr>
          <p:cNvPr id="17" name="Rechthoek 16"/>
          <p:cNvSpPr/>
          <p:nvPr/>
        </p:nvSpPr>
        <p:spPr>
          <a:xfrm>
            <a:off x="408954" y="5855997"/>
            <a:ext cx="5242224" cy="584775"/>
          </a:xfrm>
          <a:prstGeom prst="rect">
            <a:avLst/>
          </a:prstGeom>
        </p:spPr>
        <p:txBody>
          <a:bodyPr wrap="square">
            <a:spAutoFit/>
          </a:bodyPr>
          <a:lstStyle/>
          <a:p>
            <a:r>
              <a:rPr lang="nl-BE" sz="3200" b="1" dirty="0">
                <a:solidFill>
                  <a:srgbClr val="EB4D96"/>
                </a:solidFill>
                <a:latin typeface="Nunito" pitchFamily="2" charset="0"/>
              </a:rPr>
              <a:t>Familiehulp.be</a:t>
            </a:r>
          </a:p>
        </p:txBody>
      </p:sp>
    </p:spTree>
    <p:extLst>
      <p:ext uri="{BB962C8B-B14F-4D97-AF65-F5344CB8AC3E}">
        <p14:creationId xmlns:p14="http://schemas.microsoft.com/office/powerpoint/2010/main" val="10438573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fgeronde rechthoek 1"/>
          <p:cNvSpPr/>
          <p:nvPr/>
        </p:nvSpPr>
        <p:spPr>
          <a:xfrm>
            <a:off x="3820391" y="3641540"/>
            <a:ext cx="4551218" cy="746532"/>
          </a:xfrm>
          <a:prstGeom prst="roundRect">
            <a:avLst>
              <a:gd name="adj" fmla="val 50000"/>
            </a:avLst>
          </a:prstGeom>
          <a:solidFill>
            <a:srgbClr val="5EB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Rechthoek 3"/>
          <p:cNvSpPr/>
          <p:nvPr/>
        </p:nvSpPr>
        <p:spPr>
          <a:xfrm>
            <a:off x="2815985" y="2997861"/>
            <a:ext cx="6188929" cy="584775"/>
          </a:xfrm>
          <a:prstGeom prst="rect">
            <a:avLst/>
          </a:prstGeom>
        </p:spPr>
        <p:txBody>
          <a:bodyPr wrap="square">
            <a:spAutoFit/>
          </a:bodyPr>
          <a:lstStyle/>
          <a:p>
            <a:pPr algn="ctr"/>
            <a:endParaRPr lang="nl-BE" sz="1600" dirty="0">
              <a:solidFill>
                <a:srgbClr val="21879D"/>
              </a:solidFill>
              <a:latin typeface="Nunito" pitchFamily="2" charset="0"/>
            </a:endParaRPr>
          </a:p>
          <a:p>
            <a:pPr algn="ctr"/>
            <a:r>
              <a:rPr lang="nl-BE" sz="1600" dirty="0">
                <a:solidFill>
                  <a:srgbClr val="21879D"/>
                </a:solidFill>
                <a:latin typeface="Nunito" pitchFamily="2" charset="0"/>
              </a:rPr>
              <a:t>Wil je ook een #verschilmaker worden? </a:t>
            </a:r>
          </a:p>
        </p:txBody>
      </p:sp>
      <p:sp>
        <p:nvSpPr>
          <p:cNvPr id="5" name="object 10"/>
          <p:cNvSpPr txBox="1"/>
          <p:nvPr/>
        </p:nvSpPr>
        <p:spPr>
          <a:xfrm>
            <a:off x="3116832" y="2688166"/>
            <a:ext cx="6423455" cy="515526"/>
          </a:xfrm>
          <a:prstGeom prst="rect">
            <a:avLst/>
          </a:prstGeom>
        </p:spPr>
        <p:txBody>
          <a:bodyPr vert="horz" wrap="square" lIns="0" tIns="22860" rIns="0" bIns="0" rtlCol="0">
            <a:spAutoFit/>
          </a:bodyPr>
          <a:lstStyle/>
          <a:p>
            <a:pPr marL="12700" marR="5080">
              <a:spcBef>
                <a:spcPts val="180"/>
              </a:spcBef>
            </a:pPr>
            <a:r>
              <a:rPr sz="3200" b="1" spc="-85" dirty="0" err="1">
                <a:solidFill>
                  <a:srgbClr val="EB4D96"/>
                </a:solidFill>
                <a:latin typeface="Nunito ExtraBold" pitchFamily="2" charset="0"/>
                <a:cs typeface="Tahoma"/>
              </a:rPr>
              <a:t>Same</a:t>
            </a:r>
            <a:r>
              <a:rPr sz="3200" b="1" spc="-65" dirty="0" err="1">
                <a:solidFill>
                  <a:srgbClr val="EB4D96"/>
                </a:solidFill>
                <a:latin typeface="Nunito ExtraBold" pitchFamily="2" charset="0"/>
                <a:cs typeface="Tahoma"/>
              </a:rPr>
              <a:t>n</a:t>
            </a:r>
            <a:r>
              <a:rPr sz="3200" b="1" spc="-55" dirty="0">
                <a:solidFill>
                  <a:srgbClr val="EB4D96"/>
                </a:solidFill>
                <a:latin typeface="Nunito ExtraBold" pitchFamily="2" charset="0"/>
                <a:cs typeface="Tahoma"/>
              </a:rPr>
              <a:t> </a:t>
            </a:r>
            <a:r>
              <a:rPr sz="3200" b="1" spc="-125" dirty="0">
                <a:solidFill>
                  <a:srgbClr val="EB4D96"/>
                </a:solidFill>
                <a:latin typeface="Nunito ExtraBold" pitchFamily="2" charset="0"/>
                <a:cs typeface="Tahoma"/>
              </a:rPr>
              <a:t>make</a:t>
            </a:r>
            <a:r>
              <a:rPr sz="3200" b="1" spc="-95" dirty="0">
                <a:solidFill>
                  <a:srgbClr val="EB4D96"/>
                </a:solidFill>
                <a:latin typeface="Nunito ExtraBold" pitchFamily="2" charset="0"/>
                <a:cs typeface="Tahoma"/>
              </a:rPr>
              <a:t>n</a:t>
            </a:r>
            <a:r>
              <a:rPr sz="3200" b="1" spc="-55" dirty="0">
                <a:solidFill>
                  <a:srgbClr val="EB4D96"/>
                </a:solidFill>
                <a:latin typeface="Nunito ExtraBold" pitchFamily="2" charset="0"/>
                <a:cs typeface="Tahoma"/>
              </a:rPr>
              <a:t> </a:t>
            </a:r>
            <a:r>
              <a:rPr sz="3200" b="1" spc="-85" dirty="0">
                <a:solidFill>
                  <a:srgbClr val="EB4D96"/>
                </a:solidFill>
                <a:latin typeface="Nunito ExtraBold" pitchFamily="2" charset="0"/>
                <a:cs typeface="Tahoma"/>
              </a:rPr>
              <a:t>we </a:t>
            </a:r>
            <a:r>
              <a:rPr sz="3200" b="1" spc="-110" dirty="0">
                <a:solidFill>
                  <a:srgbClr val="EB4D96"/>
                </a:solidFill>
                <a:latin typeface="Nunito ExtraBold" pitchFamily="2" charset="0"/>
                <a:cs typeface="Tahoma"/>
              </a:rPr>
              <a:t>he</a:t>
            </a:r>
            <a:r>
              <a:rPr sz="3200" b="1" spc="-60" dirty="0">
                <a:solidFill>
                  <a:srgbClr val="EB4D96"/>
                </a:solidFill>
                <a:latin typeface="Nunito ExtraBold" pitchFamily="2" charset="0"/>
                <a:cs typeface="Tahoma"/>
              </a:rPr>
              <a:t>t</a:t>
            </a:r>
            <a:r>
              <a:rPr sz="3200" b="1" spc="-55" dirty="0">
                <a:solidFill>
                  <a:srgbClr val="EB4D96"/>
                </a:solidFill>
                <a:latin typeface="Nunito ExtraBold" pitchFamily="2" charset="0"/>
                <a:cs typeface="Tahoma"/>
              </a:rPr>
              <a:t> </a:t>
            </a:r>
            <a:r>
              <a:rPr sz="3200" b="1" spc="-100" dirty="0">
                <a:solidFill>
                  <a:srgbClr val="EB4D96"/>
                </a:solidFill>
                <a:latin typeface="Nunito ExtraBold" pitchFamily="2" charset="0"/>
                <a:cs typeface="Tahoma"/>
              </a:rPr>
              <a:t>verschi</a:t>
            </a:r>
            <a:r>
              <a:rPr sz="3200" b="1" spc="-30" dirty="0">
                <a:solidFill>
                  <a:srgbClr val="EB4D96"/>
                </a:solidFill>
                <a:latin typeface="Nunito ExtraBold" pitchFamily="2" charset="0"/>
                <a:cs typeface="Tahoma"/>
              </a:rPr>
              <a:t>l!</a:t>
            </a:r>
            <a:endParaRPr sz="3200" dirty="0">
              <a:solidFill>
                <a:srgbClr val="EB4D96"/>
              </a:solidFill>
              <a:latin typeface="Nunito ExtraBold" pitchFamily="2" charset="0"/>
              <a:cs typeface="Tahoma"/>
            </a:endParaRPr>
          </a:p>
        </p:txBody>
      </p:sp>
      <p:sp>
        <p:nvSpPr>
          <p:cNvPr id="17" name="object 15"/>
          <p:cNvSpPr txBox="1"/>
          <p:nvPr/>
        </p:nvSpPr>
        <p:spPr>
          <a:xfrm>
            <a:off x="4114781" y="3777562"/>
            <a:ext cx="3957419" cy="474489"/>
          </a:xfrm>
          <a:prstGeom prst="rect">
            <a:avLst/>
          </a:prstGeom>
        </p:spPr>
        <p:txBody>
          <a:bodyPr vert="horz" wrap="square" lIns="0" tIns="12700" rIns="0" bIns="0" rtlCol="0">
            <a:spAutoFit/>
          </a:bodyPr>
          <a:lstStyle/>
          <a:p>
            <a:pPr marL="12700" algn="ctr">
              <a:spcBef>
                <a:spcPts val="100"/>
              </a:spcBef>
            </a:pPr>
            <a:r>
              <a:rPr lang="nl-BE" sz="1400" spc="25" dirty="0">
                <a:solidFill>
                  <a:schemeClr val="bg1"/>
                </a:solidFill>
                <a:latin typeface="Nunito" pitchFamily="2" charset="0"/>
                <a:cs typeface="Tahoma"/>
              </a:rPr>
              <a:t>Ontdek ons verhaal en onze jobs </a:t>
            </a:r>
            <a:br>
              <a:rPr lang="nl-BE" sz="1400" spc="25" dirty="0">
                <a:solidFill>
                  <a:schemeClr val="bg1"/>
                </a:solidFill>
                <a:latin typeface="Nunito" pitchFamily="2" charset="0"/>
                <a:cs typeface="Tahoma"/>
              </a:rPr>
            </a:br>
            <a:r>
              <a:rPr sz="1400" spc="20" dirty="0">
                <a:solidFill>
                  <a:schemeClr val="bg1"/>
                </a:solidFill>
                <a:latin typeface="Nunito" pitchFamily="2" charset="0"/>
                <a:cs typeface="Tahoma"/>
              </a:rPr>
              <a:t>op</a:t>
            </a:r>
            <a:r>
              <a:rPr sz="1400" spc="-5" dirty="0">
                <a:solidFill>
                  <a:schemeClr val="bg1"/>
                </a:solidFill>
                <a:latin typeface="Nunito" pitchFamily="2" charset="0"/>
                <a:cs typeface="Tahoma"/>
              </a:rPr>
              <a:t> </a:t>
            </a:r>
            <a:r>
              <a:rPr sz="1600" b="1" spc="-55" dirty="0">
                <a:solidFill>
                  <a:schemeClr val="bg1"/>
                </a:solidFill>
                <a:latin typeface="Nunito ExtraBold" pitchFamily="2" charset="0"/>
                <a:cs typeface="Tahoma"/>
              </a:rPr>
              <a:t>familiehulp.be</a:t>
            </a:r>
            <a:endParaRPr sz="1600" dirty="0">
              <a:solidFill>
                <a:schemeClr val="bg1"/>
              </a:solidFill>
              <a:latin typeface="Nunito ExtraBold" pitchFamily="2" charset="0"/>
              <a:cs typeface="Tahoma"/>
            </a:endParaRPr>
          </a:p>
        </p:txBody>
      </p:sp>
    </p:spTree>
    <p:extLst>
      <p:ext uri="{BB962C8B-B14F-4D97-AF65-F5344CB8AC3E}">
        <p14:creationId xmlns:p14="http://schemas.microsoft.com/office/powerpoint/2010/main" val="927825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6465346" y="3212505"/>
            <a:ext cx="5082568" cy="1384995"/>
          </a:xfrm>
          <a:prstGeom prst="rect">
            <a:avLst/>
          </a:prstGeom>
        </p:spPr>
        <p:txBody>
          <a:bodyPr wrap="square">
            <a:spAutoFit/>
          </a:bodyPr>
          <a:lstStyle/>
          <a:p>
            <a:pPr algn="ctr"/>
            <a:r>
              <a:rPr lang="nl-BE" sz="1400" dirty="0">
                <a:solidFill>
                  <a:srgbClr val="21879D"/>
                </a:solidFill>
                <a:latin typeface="Nunito" pitchFamily="2" charset="0"/>
              </a:rPr>
              <a:t>Familiehulp heeft net als jij een passie voor mensen.  </a:t>
            </a:r>
          </a:p>
          <a:p>
            <a:pPr algn="ctr"/>
            <a:r>
              <a:rPr lang="nl-BE" sz="1400" dirty="0">
                <a:solidFill>
                  <a:srgbClr val="21879D"/>
                </a:solidFill>
                <a:latin typeface="Nunito" pitchFamily="2" charset="0"/>
              </a:rPr>
              <a:t>Met een bijzondere aandacht voor mensen stellen we alles in dienst om onze klant een optimale levenskwaliteit te bieden in een vertrouwde omgeving. </a:t>
            </a:r>
          </a:p>
          <a:p>
            <a:pPr algn="ctr"/>
            <a:endParaRPr lang="nl-BE" sz="1400" dirty="0">
              <a:solidFill>
                <a:srgbClr val="21879D"/>
              </a:solidFill>
              <a:latin typeface="Nunito" pitchFamily="2" charset="0"/>
            </a:endParaRPr>
          </a:p>
          <a:p>
            <a:pPr algn="ctr"/>
            <a:r>
              <a:rPr lang="nl-BE" sz="1400" dirty="0">
                <a:solidFill>
                  <a:srgbClr val="21879D"/>
                </a:solidFill>
                <a:latin typeface="Nunito" pitchFamily="2" charset="0"/>
              </a:rPr>
              <a:t>Wil je ook een #verschilmaker worden?</a:t>
            </a:r>
          </a:p>
        </p:txBody>
      </p:sp>
      <p:sp>
        <p:nvSpPr>
          <p:cNvPr id="5" name="object 10"/>
          <p:cNvSpPr txBox="1"/>
          <p:nvPr/>
        </p:nvSpPr>
        <p:spPr>
          <a:xfrm>
            <a:off x="6855007" y="1700722"/>
            <a:ext cx="3922716" cy="1254189"/>
          </a:xfrm>
          <a:prstGeom prst="rect">
            <a:avLst/>
          </a:prstGeom>
        </p:spPr>
        <p:txBody>
          <a:bodyPr vert="horz" wrap="square" lIns="0" tIns="22860" rIns="0" bIns="0" rtlCol="0">
            <a:spAutoFit/>
          </a:bodyPr>
          <a:lstStyle/>
          <a:p>
            <a:pPr marL="12700" marR="5080" algn="ctr">
              <a:spcBef>
                <a:spcPts val="180"/>
              </a:spcBef>
            </a:pPr>
            <a:r>
              <a:rPr sz="4000" b="1" spc="-85" dirty="0" err="1">
                <a:solidFill>
                  <a:srgbClr val="EB4D96"/>
                </a:solidFill>
                <a:latin typeface="Nunito ExtraBold" pitchFamily="2" charset="0"/>
                <a:cs typeface="Tahoma"/>
              </a:rPr>
              <a:t>Same</a:t>
            </a:r>
            <a:r>
              <a:rPr sz="4000" b="1" spc="-65" dirty="0" err="1">
                <a:solidFill>
                  <a:srgbClr val="EB4D96"/>
                </a:solidFill>
                <a:latin typeface="Nunito ExtraBold" pitchFamily="2" charset="0"/>
                <a:cs typeface="Tahoma"/>
              </a:rPr>
              <a:t>n</a:t>
            </a:r>
            <a:r>
              <a:rPr sz="4000" b="1" spc="-55" dirty="0">
                <a:solidFill>
                  <a:srgbClr val="EB4D96"/>
                </a:solidFill>
                <a:latin typeface="Nunito ExtraBold" pitchFamily="2" charset="0"/>
                <a:cs typeface="Tahoma"/>
              </a:rPr>
              <a:t> </a:t>
            </a:r>
            <a:r>
              <a:rPr sz="4000" b="1" spc="-125" dirty="0">
                <a:solidFill>
                  <a:srgbClr val="EB4D96"/>
                </a:solidFill>
                <a:latin typeface="Nunito ExtraBold" pitchFamily="2" charset="0"/>
                <a:cs typeface="Tahoma"/>
              </a:rPr>
              <a:t>make</a:t>
            </a:r>
            <a:r>
              <a:rPr sz="4000" b="1" spc="-95" dirty="0">
                <a:solidFill>
                  <a:srgbClr val="EB4D96"/>
                </a:solidFill>
                <a:latin typeface="Nunito ExtraBold" pitchFamily="2" charset="0"/>
                <a:cs typeface="Tahoma"/>
              </a:rPr>
              <a:t>n</a:t>
            </a:r>
            <a:r>
              <a:rPr sz="4000" b="1" spc="-55" dirty="0">
                <a:solidFill>
                  <a:srgbClr val="EB4D96"/>
                </a:solidFill>
                <a:latin typeface="Nunito ExtraBold" pitchFamily="2" charset="0"/>
                <a:cs typeface="Tahoma"/>
              </a:rPr>
              <a:t> </a:t>
            </a:r>
            <a:r>
              <a:rPr sz="4000" b="1" spc="-85" dirty="0">
                <a:solidFill>
                  <a:srgbClr val="EB4D96"/>
                </a:solidFill>
                <a:latin typeface="Nunito ExtraBold" pitchFamily="2" charset="0"/>
                <a:cs typeface="Tahoma"/>
              </a:rPr>
              <a:t>we </a:t>
            </a:r>
            <a:r>
              <a:rPr sz="4000" b="1" spc="-110" dirty="0">
                <a:solidFill>
                  <a:srgbClr val="EB4D96"/>
                </a:solidFill>
                <a:latin typeface="Nunito ExtraBold" pitchFamily="2" charset="0"/>
                <a:cs typeface="Tahoma"/>
              </a:rPr>
              <a:t>he</a:t>
            </a:r>
            <a:r>
              <a:rPr sz="4000" b="1" spc="-60" dirty="0">
                <a:solidFill>
                  <a:srgbClr val="EB4D96"/>
                </a:solidFill>
                <a:latin typeface="Nunito ExtraBold" pitchFamily="2" charset="0"/>
                <a:cs typeface="Tahoma"/>
              </a:rPr>
              <a:t>t</a:t>
            </a:r>
            <a:r>
              <a:rPr sz="4000" b="1" spc="-55" dirty="0">
                <a:solidFill>
                  <a:srgbClr val="EB4D96"/>
                </a:solidFill>
                <a:latin typeface="Nunito ExtraBold" pitchFamily="2" charset="0"/>
                <a:cs typeface="Tahoma"/>
              </a:rPr>
              <a:t> </a:t>
            </a:r>
            <a:r>
              <a:rPr sz="4000" b="1" spc="-100" dirty="0">
                <a:solidFill>
                  <a:srgbClr val="EB4D96"/>
                </a:solidFill>
                <a:latin typeface="Nunito ExtraBold" pitchFamily="2" charset="0"/>
                <a:cs typeface="Tahoma"/>
              </a:rPr>
              <a:t>verschi</a:t>
            </a:r>
            <a:r>
              <a:rPr sz="4000" b="1" spc="-30" dirty="0">
                <a:solidFill>
                  <a:srgbClr val="EB4D96"/>
                </a:solidFill>
                <a:latin typeface="Nunito ExtraBold" pitchFamily="2" charset="0"/>
                <a:cs typeface="Tahoma"/>
              </a:rPr>
              <a:t>l!</a:t>
            </a:r>
            <a:endParaRPr sz="4000" dirty="0">
              <a:solidFill>
                <a:srgbClr val="EB4D96"/>
              </a:solidFill>
              <a:latin typeface="Nunito ExtraBold" pitchFamily="2" charset="0"/>
              <a:cs typeface="Tahoma"/>
            </a:endParaRPr>
          </a:p>
        </p:txBody>
      </p:sp>
      <p:grpSp>
        <p:nvGrpSpPr>
          <p:cNvPr id="2" name="Groep 1"/>
          <p:cNvGrpSpPr/>
          <p:nvPr/>
        </p:nvGrpSpPr>
        <p:grpSpPr>
          <a:xfrm>
            <a:off x="2830803" y="597348"/>
            <a:ext cx="3505803" cy="4371417"/>
            <a:chOff x="47625" y="57150"/>
            <a:chExt cx="5400695" cy="6734175"/>
          </a:xfrm>
        </p:grpSpPr>
        <p:pic>
          <p:nvPicPr>
            <p:cNvPr id="7" name="Afbeelding 6"/>
            <p:cNvPicPr>
              <a:picLocks noChangeAspect="1"/>
            </p:cNvPicPr>
            <p:nvPr/>
          </p:nvPicPr>
          <p:blipFill rotWithShape="1">
            <a:blip r:embed="rId3" cstate="print">
              <a:extLst>
                <a:ext uri="{28A0092B-C50C-407E-A947-70E740481C1C}">
                  <a14:useLocalDpi xmlns:a14="http://schemas.microsoft.com/office/drawing/2010/main" val="0"/>
                </a:ext>
              </a:extLst>
            </a:blip>
            <a:srcRect t="1585"/>
            <a:stretch/>
          </p:blipFill>
          <p:spPr>
            <a:xfrm>
              <a:off x="47625" y="57150"/>
              <a:ext cx="2403566" cy="3548199"/>
            </a:xfrm>
            <a:prstGeom prst="rect">
              <a:avLst/>
            </a:prstGeom>
          </p:spPr>
        </p:pic>
        <p:pic>
          <p:nvPicPr>
            <p:cNvPr id="8" name="Afbeelding 7"/>
            <p:cNvPicPr>
              <a:picLocks noChangeAspect="1"/>
            </p:cNvPicPr>
            <p:nvPr/>
          </p:nvPicPr>
          <p:blipFill rotWithShape="1">
            <a:blip r:embed="rId4" cstate="print">
              <a:extLst>
                <a:ext uri="{28A0092B-C50C-407E-A947-70E740481C1C}">
                  <a14:useLocalDpi xmlns:a14="http://schemas.microsoft.com/office/drawing/2010/main" val="0"/>
                </a:ext>
              </a:extLst>
            </a:blip>
            <a:srcRect b="14555"/>
            <a:stretch/>
          </p:blipFill>
          <p:spPr>
            <a:xfrm>
              <a:off x="47625" y="3648278"/>
              <a:ext cx="2403566" cy="3143047"/>
            </a:xfrm>
            <a:prstGeom prst="rect">
              <a:avLst/>
            </a:prstGeom>
          </p:spPr>
        </p:pic>
        <p:pic>
          <p:nvPicPr>
            <p:cNvPr id="9" name="Afbeelding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5075" y="2381250"/>
              <a:ext cx="2943245" cy="4410074"/>
            </a:xfrm>
            <a:prstGeom prst="rect">
              <a:avLst/>
            </a:prstGeom>
          </p:spPr>
        </p:pic>
        <p:pic>
          <p:nvPicPr>
            <p:cNvPr id="10" name="Afbeelding 9"/>
            <p:cNvPicPr>
              <a:picLocks noChangeAspect="1"/>
            </p:cNvPicPr>
            <p:nvPr/>
          </p:nvPicPr>
          <p:blipFill rotWithShape="1">
            <a:blip r:embed="rId6" cstate="print">
              <a:extLst>
                <a:ext uri="{28A0092B-C50C-407E-A947-70E740481C1C}">
                  <a14:useLocalDpi xmlns:a14="http://schemas.microsoft.com/office/drawing/2010/main" val="0"/>
                </a:ext>
              </a:extLst>
            </a:blip>
            <a:srcRect b="48382"/>
            <a:stretch/>
          </p:blipFill>
          <p:spPr>
            <a:xfrm>
              <a:off x="2505075" y="57150"/>
              <a:ext cx="2943245" cy="2276475"/>
            </a:xfrm>
            <a:prstGeom prst="rect">
              <a:avLst/>
            </a:prstGeom>
          </p:spPr>
        </p:pic>
      </p:grpSp>
      <p:grpSp>
        <p:nvGrpSpPr>
          <p:cNvPr id="3" name="Groep 2"/>
          <p:cNvGrpSpPr/>
          <p:nvPr/>
        </p:nvGrpSpPr>
        <p:grpSpPr>
          <a:xfrm>
            <a:off x="1220413" y="442193"/>
            <a:ext cx="1559707" cy="4709452"/>
            <a:chOff x="201339" y="643377"/>
            <a:chExt cx="1890291" cy="5707634"/>
          </a:xfrm>
        </p:grpSpPr>
        <p:pic>
          <p:nvPicPr>
            <p:cNvPr id="17" name="Picture 2" descr="https://wijzijnfamiliehulp.be/wp-content/uploads/2023/03/karweimedewerke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8272" y="643377"/>
              <a:ext cx="1883358" cy="2821044"/>
            </a:xfrm>
            <a:prstGeom prst="rect">
              <a:avLst/>
            </a:prstGeom>
            <a:noFill/>
            <a:extLst>
              <a:ext uri="{909E8E84-426E-40DD-AFC4-6F175D3DCCD1}">
                <a14:hiddenFill xmlns:a14="http://schemas.microsoft.com/office/drawing/2010/main">
                  <a:solidFill>
                    <a:srgbClr val="FFFFFF"/>
                  </a:solidFill>
                </a14:hiddenFill>
              </a:ext>
            </a:extLst>
          </p:spPr>
        </p:pic>
        <p:pic>
          <p:nvPicPr>
            <p:cNvPr id="18" name="Afbeelding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1339" y="3510720"/>
              <a:ext cx="1890291" cy="2840291"/>
            </a:xfrm>
            <a:prstGeom prst="rect">
              <a:avLst/>
            </a:prstGeom>
          </p:spPr>
        </p:pic>
      </p:grpSp>
      <p:sp>
        <p:nvSpPr>
          <p:cNvPr id="21" name="object 12"/>
          <p:cNvSpPr/>
          <p:nvPr/>
        </p:nvSpPr>
        <p:spPr>
          <a:xfrm rot="10800000">
            <a:off x="8152348" y="4808046"/>
            <a:ext cx="4022663" cy="794558"/>
          </a:xfrm>
          <a:custGeom>
            <a:avLst/>
            <a:gdLst/>
            <a:ahLst/>
            <a:cxnLst/>
            <a:rect l="l" t="t" r="r" b="b"/>
            <a:pathLst>
              <a:path w="2970530" h="586740">
                <a:moveTo>
                  <a:pt x="2676754" y="0"/>
                </a:moveTo>
                <a:lnTo>
                  <a:pt x="0" y="0"/>
                </a:lnTo>
                <a:lnTo>
                  <a:pt x="0" y="586486"/>
                </a:lnTo>
                <a:lnTo>
                  <a:pt x="2676754" y="586486"/>
                </a:lnTo>
                <a:lnTo>
                  <a:pt x="2724319" y="582647"/>
                </a:lnTo>
                <a:lnTo>
                  <a:pt x="2769441" y="571535"/>
                </a:lnTo>
                <a:lnTo>
                  <a:pt x="2811515" y="553754"/>
                </a:lnTo>
                <a:lnTo>
                  <a:pt x="2849939" y="529906"/>
                </a:lnTo>
                <a:lnTo>
                  <a:pt x="2884107" y="500595"/>
                </a:lnTo>
                <a:lnTo>
                  <a:pt x="2913418" y="466427"/>
                </a:lnTo>
                <a:lnTo>
                  <a:pt x="2937266" y="428003"/>
                </a:lnTo>
                <a:lnTo>
                  <a:pt x="2955047" y="385929"/>
                </a:lnTo>
                <a:lnTo>
                  <a:pt x="2966159" y="340807"/>
                </a:lnTo>
                <a:lnTo>
                  <a:pt x="2969997" y="293243"/>
                </a:lnTo>
                <a:lnTo>
                  <a:pt x="2966159" y="245678"/>
                </a:lnTo>
                <a:lnTo>
                  <a:pt x="2955047" y="200556"/>
                </a:lnTo>
                <a:lnTo>
                  <a:pt x="2937266" y="158482"/>
                </a:lnTo>
                <a:lnTo>
                  <a:pt x="2913418" y="120058"/>
                </a:lnTo>
                <a:lnTo>
                  <a:pt x="2884107" y="85890"/>
                </a:lnTo>
                <a:lnTo>
                  <a:pt x="2849939" y="56579"/>
                </a:lnTo>
                <a:lnTo>
                  <a:pt x="2811515" y="32731"/>
                </a:lnTo>
                <a:lnTo>
                  <a:pt x="2769441" y="14950"/>
                </a:lnTo>
                <a:lnTo>
                  <a:pt x="2724319" y="3838"/>
                </a:lnTo>
                <a:lnTo>
                  <a:pt x="2676754" y="0"/>
                </a:lnTo>
                <a:close/>
              </a:path>
            </a:pathLst>
          </a:custGeom>
          <a:solidFill>
            <a:srgbClr val="5EB3E4"/>
          </a:solidFill>
        </p:spPr>
        <p:txBody>
          <a:bodyPr wrap="square" lIns="0" tIns="0" rIns="0" bIns="0" rtlCol="0"/>
          <a:lstStyle/>
          <a:p>
            <a:endParaRPr/>
          </a:p>
        </p:txBody>
      </p:sp>
      <p:sp>
        <p:nvSpPr>
          <p:cNvPr id="24" name="object 15"/>
          <p:cNvSpPr txBox="1"/>
          <p:nvPr/>
        </p:nvSpPr>
        <p:spPr>
          <a:xfrm>
            <a:off x="8579226" y="4968765"/>
            <a:ext cx="5134720" cy="474489"/>
          </a:xfrm>
          <a:prstGeom prst="rect">
            <a:avLst/>
          </a:prstGeom>
        </p:spPr>
        <p:txBody>
          <a:bodyPr vert="horz" wrap="square" lIns="0" tIns="12700" rIns="0" bIns="0" rtlCol="0">
            <a:spAutoFit/>
          </a:bodyPr>
          <a:lstStyle/>
          <a:p>
            <a:pPr marL="12700">
              <a:spcBef>
                <a:spcPts val="100"/>
              </a:spcBef>
            </a:pPr>
            <a:r>
              <a:rPr lang="nl-BE" sz="1400" spc="25" dirty="0">
                <a:solidFill>
                  <a:schemeClr val="bg1"/>
                </a:solidFill>
                <a:latin typeface="Nunito" pitchFamily="2" charset="0"/>
                <a:cs typeface="Tahoma"/>
              </a:rPr>
              <a:t>Ontdek ons verhaal en onze jobs </a:t>
            </a:r>
            <a:br>
              <a:rPr lang="nl-BE" sz="1400" spc="25" dirty="0">
                <a:solidFill>
                  <a:schemeClr val="bg1"/>
                </a:solidFill>
                <a:latin typeface="Nunito" pitchFamily="2" charset="0"/>
                <a:cs typeface="Tahoma"/>
              </a:rPr>
            </a:br>
            <a:r>
              <a:rPr sz="1400" spc="20" dirty="0">
                <a:solidFill>
                  <a:schemeClr val="bg1"/>
                </a:solidFill>
                <a:latin typeface="Nunito" pitchFamily="2" charset="0"/>
                <a:cs typeface="Tahoma"/>
              </a:rPr>
              <a:t>op</a:t>
            </a:r>
            <a:r>
              <a:rPr sz="1400" spc="-5" dirty="0">
                <a:solidFill>
                  <a:schemeClr val="bg1"/>
                </a:solidFill>
                <a:latin typeface="Nunito" pitchFamily="2" charset="0"/>
                <a:cs typeface="Tahoma"/>
              </a:rPr>
              <a:t> </a:t>
            </a:r>
            <a:r>
              <a:rPr lang="nl-NL" sz="1600" b="1" spc="-55" dirty="0">
                <a:solidFill>
                  <a:schemeClr val="bg1"/>
                </a:solidFill>
                <a:latin typeface="Nunito ExtraBold" pitchFamily="2" charset="0"/>
                <a:cs typeface="Tahoma"/>
              </a:rPr>
              <a:t>familiehulp</a:t>
            </a:r>
            <a:r>
              <a:rPr sz="1600" b="1" spc="-55" dirty="0">
                <a:solidFill>
                  <a:schemeClr val="bg1"/>
                </a:solidFill>
                <a:latin typeface="Nunito ExtraBold" pitchFamily="2" charset="0"/>
                <a:cs typeface="Tahoma"/>
              </a:rPr>
              <a:t>.be</a:t>
            </a:r>
            <a:endParaRPr sz="1600" dirty="0">
              <a:solidFill>
                <a:schemeClr val="bg1"/>
              </a:solidFill>
              <a:latin typeface="Nunito ExtraBold" pitchFamily="2" charset="0"/>
              <a:cs typeface="Tahoma"/>
            </a:endParaRPr>
          </a:p>
        </p:txBody>
      </p:sp>
    </p:spTree>
    <p:extLst>
      <p:ext uri="{BB962C8B-B14F-4D97-AF65-F5344CB8AC3E}">
        <p14:creationId xmlns:p14="http://schemas.microsoft.com/office/powerpoint/2010/main" val="2246332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350E4CEB-85F3-372B-59C6-50C42D69518E}"/>
              </a:ext>
            </a:extLst>
          </p:cNvPr>
          <p:cNvPicPr>
            <a:picLocks noGrp="1" noChangeAspect="1"/>
          </p:cNvPicPr>
          <p:nvPr>
            <p:ph idx="1"/>
          </p:nvPr>
        </p:nvPicPr>
        <p:blipFill>
          <a:blip r:embed="rId3"/>
          <a:stretch>
            <a:fillRect/>
          </a:stretch>
        </p:blipFill>
        <p:spPr>
          <a:xfrm>
            <a:off x="2946211" y="1202685"/>
            <a:ext cx="6588564" cy="5270851"/>
          </a:xfrm>
        </p:spPr>
      </p:pic>
      <p:sp>
        <p:nvSpPr>
          <p:cNvPr id="8" name="Rechthoek 7"/>
          <p:cNvSpPr/>
          <p:nvPr/>
        </p:nvSpPr>
        <p:spPr>
          <a:xfrm>
            <a:off x="498175" y="391677"/>
            <a:ext cx="10443452" cy="830997"/>
          </a:xfrm>
          <a:prstGeom prst="rect">
            <a:avLst/>
          </a:prstGeom>
        </p:spPr>
        <p:txBody>
          <a:bodyPr wrap="square">
            <a:spAutoFit/>
          </a:bodyPr>
          <a:lstStyle/>
          <a:p>
            <a:r>
              <a:rPr lang="nl-BE" sz="2400" b="1" spc="-85" dirty="0">
                <a:solidFill>
                  <a:srgbClr val="EB4D96"/>
                </a:solidFill>
                <a:latin typeface="Nunito" pitchFamily="2" charset="0"/>
                <a:cs typeface="Tahoma"/>
              </a:rPr>
              <a:t>Familiehulp</a:t>
            </a:r>
            <a:r>
              <a:rPr lang="nl-BE" sz="2400" b="1" dirty="0">
                <a:solidFill>
                  <a:srgbClr val="EB4D96"/>
                </a:solidFill>
                <a:latin typeface="Nunito" pitchFamily="2" charset="0"/>
              </a:rPr>
              <a:t> en haar 13.000 #verschilmakers maken elke dag </a:t>
            </a:r>
            <a:br>
              <a:rPr lang="nl-BE" sz="2400" b="1" dirty="0">
                <a:solidFill>
                  <a:srgbClr val="EB4D96"/>
                </a:solidFill>
                <a:latin typeface="Nunito" pitchFamily="2" charset="0"/>
              </a:rPr>
            </a:br>
            <a:r>
              <a:rPr lang="nl-BE" sz="2400" b="1" dirty="0">
                <a:solidFill>
                  <a:srgbClr val="EB4D96"/>
                </a:solidFill>
                <a:latin typeface="Nunito" pitchFamily="2" charset="0"/>
              </a:rPr>
              <a:t>het verschil voor bijna 80.000 families in gans Vlaanderen en Brussel.</a:t>
            </a:r>
          </a:p>
        </p:txBody>
      </p:sp>
    </p:spTree>
    <p:extLst>
      <p:ext uri="{BB962C8B-B14F-4D97-AF65-F5344CB8AC3E}">
        <p14:creationId xmlns:p14="http://schemas.microsoft.com/office/powerpoint/2010/main" val="3782681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Afbeelding 18"/>
          <p:cNvPicPr>
            <a:picLocks noChangeAspect="1"/>
          </p:cNvPicPr>
          <p:nvPr/>
        </p:nvPicPr>
        <p:blipFill rotWithShape="1">
          <a:blip r:embed="rId3" cstate="print">
            <a:extLst>
              <a:ext uri="{28A0092B-C50C-407E-A947-70E740481C1C}">
                <a14:useLocalDpi xmlns:a14="http://schemas.microsoft.com/office/drawing/2010/main" val="0"/>
              </a:ext>
            </a:extLst>
          </a:blip>
          <a:srcRect l="-420" t="14526" r="420" b="69015"/>
          <a:stretch/>
        </p:blipFill>
        <p:spPr>
          <a:xfrm>
            <a:off x="5756127" y="2868783"/>
            <a:ext cx="5445347" cy="1371560"/>
          </a:xfrm>
          <a:prstGeom prst="rect">
            <a:avLst/>
          </a:prstGeom>
        </p:spPr>
      </p:pic>
      <p:pic>
        <p:nvPicPr>
          <p:cNvPr id="2" name="Picture 2" descr="https://wijzijnfamiliehulp.be/wp-content/uploads/2023/02/Verzorgendezorgkundig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861" b="47904"/>
          <a:stretch/>
        </p:blipFill>
        <p:spPr bwMode="auto">
          <a:xfrm>
            <a:off x="5800800" y="1469197"/>
            <a:ext cx="5400674" cy="13422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o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 y="4345855"/>
            <a:ext cx="5400675" cy="13501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fb_kraamzorg_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 y="1464032"/>
            <a:ext cx="5400675" cy="1350169"/>
          </a:xfrm>
          <a:prstGeom prst="rect">
            <a:avLst/>
          </a:prstGeom>
          <a:noFill/>
          <a:extLst>
            <a:ext uri="{909E8E84-426E-40DD-AFC4-6F175D3DCCD1}">
              <a14:hiddenFill xmlns:a14="http://schemas.microsoft.com/office/drawing/2010/main">
                <a:solidFill>
                  <a:srgbClr val="FFFFFF"/>
                </a:solidFill>
              </a14:hiddenFill>
            </a:ext>
          </a:extLst>
        </p:spPr>
      </p:pic>
      <p:sp>
        <p:nvSpPr>
          <p:cNvPr id="40" name="Rechthoek 39"/>
          <p:cNvSpPr/>
          <p:nvPr/>
        </p:nvSpPr>
        <p:spPr>
          <a:xfrm>
            <a:off x="3100464" y="2328968"/>
            <a:ext cx="2466975" cy="523220"/>
          </a:xfrm>
          <a:prstGeom prst="rect">
            <a:avLst/>
          </a:prstGeom>
        </p:spPr>
        <p:txBody>
          <a:bodyPr wrap="square">
            <a:spAutoFit/>
          </a:bodyPr>
          <a:lstStyle/>
          <a:p>
            <a:pPr algn="r"/>
            <a:r>
              <a:rPr lang="nl-BE" sz="2800" b="1" spc="-95" dirty="0">
                <a:solidFill>
                  <a:schemeClr val="bg1"/>
                </a:solidFill>
                <a:effectLst>
                  <a:outerShdw blurRad="38100" dist="38100" dir="2700000" algn="tl">
                    <a:srgbClr val="000000">
                      <a:alpha val="43137"/>
                    </a:srgbClr>
                  </a:outerShdw>
                </a:effectLst>
                <a:latin typeface="Nunito ExtraBold" pitchFamily="2" charset="0"/>
                <a:cs typeface="Tahoma"/>
              </a:rPr>
              <a:t>Kraamzorg</a:t>
            </a:r>
            <a:endParaRPr lang="nl-BE" sz="2800" dirty="0">
              <a:solidFill>
                <a:schemeClr val="bg1"/>
              </a:solidFill>
              <a:effectLst>
                <a:outerShdw blurRad="38100" dist="38100" dir="2700000" algn="tl">
                  <a:srgbClr val="000000">
                    <a:alpha val="43137"/>
                  </a:srgbClr>
                </a:outerShdw>
              </a:effectLst>
              <a:latin typeface="Nunito ExtraBold" pitchFamily="2" charset="0"/>
            </a:endParaRPr>
          </a:p>
        </p:txBody>
      </p:sp>
      <p:pic>
        <p:nvPicPr>
          <p:cNvPr id="1028" name="Picture 4" descr="afb_Opvangziekkin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 y="2890174"/>
            <a:ext cx="5400675" cy="1350169"/>
          </a:xfrm>
          <a:prstGeom prst="rect">
            <a:avLst/>
          </a:prstGeom>
          <a:noFill/>
          <a:extLst>
            <a:ext uri="{909E8E84-426E-40DD-AFC4-6F175D3DCCD1}">
              <a14:hiddenFill xmlns:a14="http://schemas.microsoft.com/office/drawing/2010/main">
                <a:solidFill>
                  <a:srgbClr val="FFFFFF"/>
                </a:solidFill>
              </a14:hiddenFill>
            </a:ext>
          </a:extLst>
        </p:spPr>
      </p:pic>
      <p:sp>
        <p:nvSpPr>
          <p:cNvPr id="43" name="Rechthoek 42"/>
          <p:cNvSpPr/>
          <p:nvPr/>
        </p:nvSpPr>
        <p:spPr>
          <a:xfrm>
            <a:off x="3100463" y="3317187"/>
            <a:ext cx="2466975" cy="954107"/>
          </a:xfrm>
          <a:prstGeom prst="rect">
            <a:avLst/>
          </a:prstGeom>
        </p:spPr>
        <p:txBody>
          <a:bodyPr wrap="square">
            <a:spAutoFit/>
          </a:bodyPr>
          <a:lstStyle/>
          <a:p>
            <a:pPr algn="r"/>
            <a:r>
              <a:rPr lang="nl-BE" sz="2800" b="1" spc="-95" dirty="0">
                <a:solidFill>
                  <a:schemeClr val="bg1"/>
                </a:solidFill>
                <a:effectLst>
                  <a:outerShdw blurRad="38100" dist="38100" dir="2700000" algn="tl">
                    <a:srgbClr val="000000">
                      <a:alpha val="43137"/>
                    </a:srgbClr>
                  </a:outerShdw>
                </a:effectLst>
                <a:latin typeface="Nunito ExtraBold" pitchFamily="2" charset="0"/>
                <a:cs typeface="Tahoma"/>
              </a:rPr>
              <a:t>Oppas voor zieke kinderen</a:t>
            </a:r>
            <a:endParaRPr lang="nl-BE" sz="2800" dirty="0">
              <a:solidFill>
                <a:schemeClr val="bg1"/>
              </a:solidFill>
              <a:effectLst>
                <a:outerShdw blurRad="38100" dist="38100" dir="2700000" algn="tl">
                  <a:srgbClr val="000000">
                    <a:alpha val="43137"/>
                  </a:srgbClr>
                </a:outerShdw>
              </a:effectLst>
              <a:latin typeface="Nunito ExtraBold" pitchFamily="2" charset="0"/>
            </a:endParaRPr>
          </a:p>
        </p:txBody>
      </p:sp>
      <p:sp>
        <p:nvSpPr>
          <p:cNvPr id="45" name="Rechthoek 44"/>
          <p:cNvSpPr/>
          <p:nvPr/>
        </p:nvSpPr>
        <p:spPr>
          <a:xfrm>
            <a:off x="3100463" y="4695704"/>
            <a:ext cx="2466975" cy="954107"/>
          </a:xfrm>
          <a:prstGeom prst="rect">
            <a:avLst/>
          </a:prstGeom>
        </p:spPr>
        <p:txBody>
          <a:bodyPr wrap="square">
            <a:spAutoFit/>
          </a:bodyPr>
          <a:lstStyle/>
          <a:p>
            <a:pPr algn="r"/>
            <a:r>
              <a:rPr lang="nl-BE" sz="2800" b="1" spc="-95" dirty="0">
                <a:solidFill>
                  <a:schemeClr val="bg1"/>
                </a:solidFill>
                <a:effectLst>
                  <a:outerShdw blurRad="38100" dist="38100" dir="2700000" algn="tl">
                    <a:srgbClr val="000000">
                      <a:alpha val="43137"/>
                    </a:srgbClr>
                  </a:outerShdw>
                </a:effectLst>
                <a:latin typeface="Nunito ExtraBold" pitchFamily="2" charset="0"/>
                <a:cs typeface="Tahoma"/>
              </a:rPr>
              <a:t>Kinderopvang</a:t>
            </a:r>
          </a:p>
          <a:p>
            <a:pPr algn="r"/>
            <a:r>
              <a:rPr lang="nl-BE" sz="2800" b="1" spc="-95" dirty="0">
                <a:solidFill>
                  <a:schemeClr val="bg1"/>
                </a:solidFill>
                <a:effectLst>
                  <a:outerShdw blurRad="38100" dist="38100" dir="2700000" algn="tl">
                    <a:srgbClr val="000000">
                      <a:alpha val="43137"/>
                    </a:srgbClr>
                  </a:outerShdw>
                </a:effectLst>
                <a:latin typeface="Nunito ExtraBold" pitchFamily="2" charset="0"/>
                <a:cs typeface="Tahoma"/>
              </a:rPr>
              <a:t>0-3 jaar</a:t>
            </a:r>
            <a:endParaRPr lang="nl-BE" sz="2800" dirty="0">
              <a:solidFill>
                <a:schemeClr val="bg1"/>
              </a:solidFill>
              <a:effectLst>
                <a:outerShdw blurRad="38100" dist="38100" dir="2700000" algn="tl">
                  <a:srgbClr val="000000">
                    <a:alpha val="43137"/>
                  </a:srgbClr>
                </a:outerShdw>
              </a:effectLst>
              <a:latin typeface="Nunito ExtraBold" pitchFamily="2" charset="0"/>
            </a:endParaRPr>
          </a:p>
        </p:txBody>
      </p:sp>
      <p:pic>
        <p:nvPicPr>
          <p:cNvPr id="50" name="Picture 6"/>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800800" y="4345855"/>
            <a:ext cx="5400675" cy="1350168"/>
          </a:xfrm>
          <a:prstGeom prst="rect">
            <a:avLst/>
          </a:prstGeom>
          <a:noFill/>
          <a:extLst>
            <a:ext uri="{909E8E84-426E-40DD-AFC4-6F175D3DCCD1}">
              <a14:hiddenFill xmlns:a14="http://schemas.microsoft.com/office/drawing/2010/main">
                <a:solidFill>
                  <a:srgbClr val="FFFFFF"/>
                </a:solidFill>
              </a14:hiddenFill>
            </a:ext>
          </a:extLst>
        </p:spPr>
      </p:pic>
      <p:sp>
        <p:nvSpPr>
          <p:cNvPr id="52" name="Rechthoek 51"/>
          <p:cNvSpPr/>
          <p:nvPr/>
        </p:nvSpPr>
        <p:spPr>
          <a:xfrm>
            <a:off x="8634564" y="2328968"/>
            <a:ext cx="2466975" cy="523220"/>
          </a:xfrm>
          <a:prstGeom prst="rect">
            <a:avLst/>
          </a:prstGeom>
        </p:spPr>
        <p:txBody>
          <a:bodyPr wrap="square">
            <a:spAutoFit/>
          </a:bodyPr>
          <a:lstStyle/>
          <a:p>
            <a:pPr algn="r"/>
            <a:r>
              <a:rPr lang="nl-BE" sz="2800" b="1" spc="-95" dirty="0">
                <a:solidFill>
                  <a:schemeClr val="bg1"/>
                </a:solidFill>
                <a:effectLst>
                  <a:outerShdw blurRad="38100" dist="38100" dir="2700000" algn="tl">
                    <a:srgbClr val="000000">
                      <a:alpha val="43137"/>
                    </a:srgbClr>
                  </a:outerShdw>
                </a:effectLst>
                <a:latin typeface="Nunito ExtraBold" pitchFamily="2" charset="0"/>
                <a:cs typeface="Tahoma"/>
              </a:rPr>
              <a:t>Gezinszorg</a:t>
            </a:r>
            <a:endParaRPr lang="nl-BE" sz="2800" dirty="0">
              <a:solidFill>
                <a:schemeClr val="bg1"/>
              </a:solidFill>
              <a:effectLst>
                <a:outerShdw blurRad="38100" dist="38100" dir="2700000" algn="tl">
                  <a:srgbClr val="000000">
                    <a:alpha val="43137"/>
                  </a:srgbClr>
                </a:outerShdw>
              </a:effectLst>
              <a:latin typeface="Nunito ExtraBold" pitchFamily="2" charset="0"/>
            </a:endParaRPr>
          </a:p>
        </p:txBody>
      </p:sp>
      <p:sp>
        <p:nvSpPr>
          <p:cNvPr id="57" name="Rechthoek 56"/>
          <p:cNvSpPr/>
          <p:nvPr/>
        </p:nvSpPr>
        <p:spPr>
          <a:xfrm>
            <a:off x="7010401" y="3685301"/>
            <a:ext cx="4091138" cy="523220"/>
          </a:xfrm>
          <a:prstGeom prst="rect">
            <a:avLst/>
          </a:prstGeom>
        </p:spPr>
        <p:txBody>
          <a:bodyPr wrap="square">
            <a:spAutoFit/>
          </a:bodyPr>
          <a:lstStyle/>
          <a:p>
            <a:pPr algn="r"/>
            <a:r>
              <a:rPr lang="nl-BE" sz="2800" b="1" spc="-95" dirty="0">
                <a:solidFill>
                  <a:schemeClr val="bg1"/>
                </a:solidFill>
                <a:effectLst>
                  <a:outerShdw blurRad="38100" dist="38100" dir="2700000" algn="tl">
                    <a:srgbClr val="000000">
                      <a:alpha val="43137"/>
                    </a:srgbClr>
                  </a:outerShdw>
                </a:effectLst>
                <a:latin typeface="Nunito ExtraBold" pitchFamily="2" charset="0"/>
                <a:cs typeface="Tahoma"/>
              </a:rPr>
              <a:t>Huishoudhulp zorg</a:t>
            </a:r>
            <a:endParaRPr lang="nl-BE" sz="2800" dirty="0">
              <a:solidFill>
                <a:schemeClr val="bg1"/>
              </a:solidFill>
              <a:effectLst>
                <a:outerShdw blurRad="38100" dist="38100" dir="2700000" algn="tl">
                  <a:srgbClr val="000000">
                    <a:alpha val="43137"/>
                  </a:srgbClr>
                </a:outerShdw>
              </a:effectLst>
              <a:latin typeface="Nunito ExtraBold" pitchFamily="2" charset="0"/>
            </a:endParaRPr>
          </a:p>
        </p:txBody>
      </p:sp>
      <p:sp>
        <p:nvSpPr>
          <p:cNvPr id="62" name="Rechthoek 61"/>
          <p:cNvSpPr/>
          <p:nvPr/>
        </p:nvSpPr>
        <p:spPr>
          <a:xfrm>
            <a:off x="8634563" y="4962404"/>
            <a:ext cx="2466975" cy="523220"/>
          </a:xfrm>
          <a:prstGeom prst="rect">
            <a:avLst/>
          </a:prstGeom>
        </p:spPr>
        <p:txBody>
          <a:bodyPr wrap="square">
            <a:spAutoFit/>
          </a:bodyPr>
          <a:lstStyle/>
          <a:p>
            <a:pPr algn="r"/>
            <a:r>
              <a:rPr lang="nl-BE" sz="2800" b="1" spc="-95" dirty="0">
                <a:solidFill>
                  <a:schemeClr val="bg1"/>
                </a:solidFill>
                <a:effectLst>
                  <a:outerShdw blurRad="38100" dist="38100" dir="2700000" algn="tl">
                    <a:srgbClr val="000000">
                      <a:alpha val="43137"/>
                    </a:srgbClr>
                  </a:outerShdw>
                </a:effectLst>
                <a:latin typeface="Nunito ExtraBold" pitchFamily="2" charset="0"/>
                <a:cs typeface="Tahoma"/>
              </a:rPr>
              <a:t>Nachtzorg</a:t>
            </a:r>
            <a:endParaRPr lang="nl-BE" sz="2800" dirty="0">
              <a:solidFill>
                <a:schemeClr val="bg1"/>
              </a:solidFill>
              <a:effectLst>
                <a:outerShdw blurRad="38100" dist="38100" dir="2700000" algn="tl">
                  <a:srgbClr val="000000">
                    <a:alpha val="43137"/>
                  </a:srgbClr>
                </a:outerShdw>
              </a:effectLst>
              <a:latin typeface="Nunito ExtraBold" pitchFamily="2" charset="0"/>
            </a:endParaRPr>
          </a:p>
        </p:txBody>
      </p:sp>
      <p:sp>
        <p:nvSpPr>
          <p:cNvPr id="21" name="Rechthoek 20"/>
          <p:cNvSpPr/>
          <p:nvPr/>
        </p:nvSpPr>
        <p:spPr>
          <a:xfrm>
            <a:off x="498175" y="391677"/>
            <a:ext cx="10443452" cy="830997"/>
          </a:xfrm>
          <a:prstGeom prst="rect">
            <a:avLst/>
          </a:prstGeom>
        </p:spPr>
        <p:txBody>
          <a:bodyPr wrap="square">
            <a:spAutoFit/>
          </a:bodyPr>
          <a:lstStyle/>
          <a:p>
            <a:r>
              <a:rPr lang="nl-BE" sz="2400" b="1" spc="-85" dirty="0">
                <a:solidFill>
                  <a:srgbClr val="EB4D96"/>
                </a:solidFill>
                <a:latin typeface="Nunito" pitchFamily="2" charset="0"/>
                <a:cs typeface="Tahoma"/>
              </a:rPr>
              <a:t>Familiehulp</a:t>
            </a:r>
            <a:r>
              <a:rPr lang="nl-BE" sz="2400" b="1" dirty="0">
                <a:solidFill>
                  <a:srgbClr val="EB4D96"/>
                </a:solidFill>
                <a:latin typeface="Nunito" pitchFamily="2" charset="0"/>
              </a:rPr>
              <a:t> en haar 13.000 #verschilmakers maken elke dag </a:t>
            </a:r>
            <a:br>
              <a:rPr lang="nl-BE" sz="2400" b="1" dirty="0">
                <a:solidFill>
                  <a:srgbClr val="EB4D96"/>
                </a:solidFill>
                <a:latin typeface="Nunito" pitchFamily="2" charset="0"/>
              </a:rPr>
            </a:br>
            <a:r>
              <a:rPr lang="nl-BE" sz="2400" b="1" dirty="0">
                <a:solidFill>
                  <a:srgbClr val="EB4D96"/>
                </a:solidFill>
                <a:latin typeface="Nunito" pitchFamily="2" charset="0"/>
              </a:rPr>
              <a:t>het verschil voor bijna 80.000 families in gans Vlaanderen en Brussel.</a:t>
            </a:r>
          </a:p>
        </p:txBody>
      </p:sp>
      <p:pic>
        <p:nvPicPr>
          <p:cNvPr id="22" name="Afbeelding 21" descr="Afbeelding met Graphics, cirkel, clipart, symbool&#10;&#10;Automatisch gegenereerde beschrijving">
            <a:extLst>
              <a:ext uri="{FF2B5EF4-FFF2-40B4-BE49-F238E27FC236}">
                <a16:creationId xmlns:a16="http://schemas.microsoft.com/office/drawing/2014/main" id="{70611F7F-798B-F07B-3745-FB64623B5923}"/>
              </a:ext>
            </a:extLst>
          </p:cNvPr>
          <p:cNvPicPr>
            <a:picLocks noChangeAspect="1"/>
          </p:cNvPicPr>
          <p:nvPr/>
        </p:nvPicPr>
        <p:blipFill>
          <a:blip r:embed="rId9"/>
          <a:stretch>
            <a:fillRect/>
          </a:stretch>
        </p:blipFill>
        <p:spPr>
          <a:xfrm>
            <a:off x="11165111" y="583168"/>
            <a:ext cx="609600" cy="629014"/>
          </a:xfrm>
          <a:prstGeom prst="rect">
            <a:avLst/>
          </a:prstGeom>
        </p:spPr>
      </p:pic>
    </p:spTree>
    <p:extLst>
      <p:ext uri="{BB962C8B-B14F-4D97-AF65-F5344CB8AC3E}">
        <p14:creationId xmlns:p14="http://schemas.microsoft.com/office/powerpoint/2010/main" val="2624707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3591" y="4293900"/>
            <a:ext cx="5400675" cy="135016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66700" y="1412077"/>
            <a:ext cx="5400675" cy="1350168"/>
          </a:xfrm>
          <a:prstGeom prst="rect">
            <a:avLst/>
          </a:prstGeom>
          <a:noFill/>
          <a:extLst>
            <a:ext uri="{909E8E84-426E-40DD-AFC4-6F175D3DCCD1}">
              <a14:hiddenFill xmlns:a14="http://schemas.microsoft.com/office/drawing/2010/main">
                <a:solidFill>
                  <a:srgbClr val="FFFFFF"/>
                </a:solidFill>
              </a14:hiddenFill>
            </a:ext>
          </a:extLst>
        </p:spPr>
      </p:pic>
      <p:sp>
        <p:nvSpPr>
          <p:cNvPr id="40" name="Rechthoek 39"/>
          <p:cNvSpPr/>
          <p:nvPr/>
        </p:nvSpPr>
        <p:spPr>
          <a:xfrm>
            <a:off x="2572872" y="2277013"/>
            <a:ext cx="2994568" cy="523220"/>
          </a:xfrm>
          <a:prstGeom prst="rect">
            <a:avLst/>
          </a:prstGeom>
        </p:spPr>
        <p:txBody>
          <a:bodyPr wrap="square">
            <a:spAutoFit/>
          </a:bodyPr>
          <a:lstStyle/>
          <a:p>
            <a:pPr algn="r"/>
            <a:r>
              <a:rPr lang="nl-BE" sz="2800" b="1" spc="-95" dirty="0">
                <a:solidFill>
                  <a:schemeClr val="bg1"/>
                </a:solidFill>
                <a:effectLst>
                  <a:outerShdw blurRad="38100" dist="38100" dir="2700000" algn="tl">
                    <a:srgbClr val="000000">
                      <a:alpha val="43137"/>
                    </a:srgbClr>
                  </a:outerShdw>
                </a:effectLst>
                <a:latin typeface="Nunito ExtraBold" pitchFamily="2" charset="0"/>
                <a:cs typeface="Tahoma"/>
              </a:rPr>
              <a:t>Karweidiensten</a:t>
            </a:r>
            <a:endParaRPr lang="nl-BE" sz="2800" dirty="0">
              <a:solidFill>
                <a:schemeClr val="bg1"/>
              </a:solidFill>
              <a:effectLst>
                <a:outerShdw blurRad="38100" dist="38100" dir="2700000" algn="tl">
                  <a:srgbClr val="000000">
                    <a:alpha val="43137"/>
                  </a:srgbClr>
                </a:outerShdw>
              </a:effectLst>
              <a:latin typeface="Nunito ExtraBold" pitchFamily="2" charset="0"/>
            </a:endParaRPr>
          </a:p>
        </p:txBody>
      </p:sp>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22512" b="28435"/>
          <a:stretch/>
        </p:blipFill>
        <p:spPr bwMode="auto">
          <a:xfrm>
            <a:off x="266700" y="2830604"/>
            <a:ext cx="5400675" cy="1353670"/>
          </a:xfrm>
          <a:prstGeom prst="rect">
            <a:avLst/>
          </a:prstGeom>
          <a:noFill/>
          <a:extLst>
            <a:ext uri="{909E8E84-426E-40DD-AFC4-6F175D3DCCD1}">
              <a14:hiddenFill xmlns:a14="http://schemas.microsoft.com/office/drawing/2010/main">
                <a:solidFill>
                  <a:srgbClr val="FFFFFF"/>
                </a:solidFill>
              </a14:hiddenFill>
            </a:ext>
          </a:extLst>
        </p:spPr>
      </p:pic>
      <p:sp>
        <p:nvSpPr>
          <p:cNvPr id="43" name="Rechthoek 42"/>
          <p:cNvSpPr/>
          <p:nvPr/>
        </p:nvSpPr>
        <p:spPr>
          <a:xfrm>
            <a:off x="3100463" y="3552105"/>
            <a:ext cx="2466975" cy="523220"/>
          </a:xfrm>
          <a:prstGeom prst="rect">
            <a:avLst/>
          </a:prstGeom>
        </p:spPr>
        <p:txBody>
          <a:bodyPr wrap="square">
            <a:spAutoFit/>
          </a:bodyPr>
          <a:lstStyle/>
          <a:p>
            <a:pPr algn="r"/>
            <a:r>
              <a:rPr lang="nl-BE" sz="2800" b="1" spc="-95" dirty="0">
                <a:solidFill>
                  <a:schemeClr val="bg1"/>
                </a:solidFill>
                <a:effectLst>
                  <a:outerShdw blurRad="38100" dist="38100" dir="2700000" algn="tl">
                    <a:srgbClr val="000000">
                      <a:alpha val="43137"/>
                    </a:srgbClr>
                  </a:outerShdw>
                </a:effectLst>
                <a:latin typeface="Nunito ExtraBold" pitchFamily="2" charset="0"/>
                <a:cs typeface="Tahoma"/>
              </a:rPr>
              <a:t>Goed wonen</a:t>
            </a:r>
            <a:endParaRPr lang="nl-BE" sz="2800" dirty="0">
              <a:solidFill>
                <a:schemeClr val="bg1"/>
              </a:solidFill>
              <a:effectLst>
                <a:outerShdw blurRad="38100" dist="38100" dir="2700000" algn="tl">
                  <a:srgbClr val="000000">
                    <a:alpha val="43137"/>
                  </a:srgbClr>
                </a:outerShdw>
              </a:effectLst>
              <a:latin typeface="Nunito ExtraBold" pitchFamily="2" charset="0"/>
            </a:endParaRPr>
          </a:p>
        </p:txBody>
      </p:sp>
      <p:sp>
        <p:nvSpPr>
          <p:cNvPr id="45" name="Rechthoek 44"/>
          <p:cNvSpPr/>
          <p:nvPr/>
        </p:nvSpPr>
        <p:spPr>
          <a:xfrm>
            <a:off x="1398492" y="4643749"/>
            <a:ext cx="4195838" cy="954107"/>
          </a:xfrm>
          <a:prstGeom prst="rect">
            <a:avLst/>
          </a:prstGeom>
        </p:spPr>
        <p:txBody>
          <a:bodyPr wrap="square">
            <a:spAutoFit/>
          </a:bodyPr>
          <a:lstStyle/>
          <a:p>
            <a:pPr algn="r"/>
            <a:r>
              <a:rPr lang="nl-BE" sz="2800" b="1" spc="-95" dirty="0">
                <a:solidFill>
                  <a:schemeClr val="bg1"/>
                </a:solidFill>
                <a:effectLst>
                  <a:outerShdw blurRad="38100" dist="38100" dir="2700000" algn="tl">
                    <a:srgbClr val="000000">
                      <a:alpha val="43137"/>
                    </a:srgbClr>
                  </a:outerShdw>
                </a:effectLst>
                <a:latin typeface="Nunito ExtraBold" pitchFamily="2" charset="0"/>
                <a:cs typeface="Tahoma"/>
              </a:rPr>
              <a:t>Huishoudhulp</a:t>
            </a:r>
          </a:p>
          <a:p>
            <a:pPr algn="r"/>
            <a:r>
              <a:rPr lang="nl-BE" sz="2800" b="1" spc="-95" dirty="0">
                <a:solidFill>
                  <a:schemeClr val="bg1"/>
                </a:solidFill>
                <a:effectLst>
                  <a:outerShdw blurRad="38100" dist="38100" dir="2700000" algn="tl">
                    <a:srgbClr val="000000">
                      <a:alpha val="43137"/>
                    </a:srgbClr>
                  </a:outerShdw>
                </a:effectLst>
                <a:latin typeface="Nunito ExtraBold" pitchFamily="2" charset="0"/>
                <a:cs typeface="Tahoma"/>
              </a:rPr>
              <a:t>via dienstencheques</a:t>
            </a:r>
            <a:endParaRPr lang="nl-BE" sz="2800" dirty="0">
              <a:solidFill>
                <a:schemeClr val="bg1"/>
              </a:solidFill>
              <a:effectLst>
                <a:outerShdw blurRad="38100" dist="38100" dir="2700000" algn="tl">
                  <a:srgbClr val="000000">
                    <a:alpha val="43137"/>
                  </a:srgbClr>
                </a:outerShdw>
              </a:effectLst>
              <a:latin typeface="Nunito ExtraBold" pitchFamily="2" charset="0"/>
            </a:endParaRPr>
          </a:p>
        </p:txBody>
      </p:sp>
      <p:pic>
        <p:nvPicPr>
          <p:cNvPr id="51"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800801" y="1412077"/>
            <a:ext cx="5400672" cy="1350168"/>
          </a:xfrm>
          <a:prstGeom prst="rect">
            <a:avLst/>
          </a:prstGeom>
          <a:noFill/>
          <a:extLst>
            <a:ext uri="{909E8E84-426E-40DD-AFC4-6F175D3DCCD1}">
              <a14:hiddenFill xmlns:a14="http://schemas.microsoft.com/office/drawing/2010/main">
                <a:solidFill>
                  <a:srgbClr val="FFFFFF"/>
                </a:solidFill>
              </a14:hiddenFill>
            </a:ext>
          </a:extLst>
        </p:spPr>
      </p:pic>
      <p:sp>
        <p:nvSpPr>
          <p:cNvPr id="52" name="Rechthoek 51"/>
          <p:cNvSpPr/>
          <p:nvPr/>
        </p:nvSpPr>
        <p:spPr>
          <a:xfrm>
            <a:off x="6624918" y="2277013"/>
            <a:ext cx="4476622" cy="523220"/>
          </a:xfrm>
          <a:prstGeom prst="rect">
            <a:avLst/>
          </a:prstGeom>
        </p:spPr>
        <p:txBody>
          <a:bodyPr wrap="square">
            <a:spAutoFit/>
          </a:bodyPr>
          <a:lstStyle/>
          <a:p>
            <a:pPr algn="r"/>
            <a:r>
              <a:rPr lang="nl-BE" sz="2800" b="1" spc="-95" dirty="0" err="1">
                <a:solidFill>
                  <a:schemeClr val="bg1"/>
                </a:solidFill>
                <a:effectLst>
                  <a:outerShdw blurRad="38100" dist="38100" dir="2700000" algn="tl">
                    <a:srgbClr val="000000">
                      <a:alpha val="43137"/>
                    </a:srgbClr>
                  </a:outerShdw>
                </a:effectLst>
                <a:latin typeface="Nunito ExtraBold" pitchFamily="2" charset="0"/>
                <a:cs typeface="Tahoma"/>
              </a:rPr>
              <a:t>Dagverzorging</a:t>
            </a:r>
            <a:r>
              <a:rPr lang="nl-BE" sz="2800" b="1" spc="-95" dirty="0">
                <a:solidFill>
                  <a:schemeClr val="bg1"/>
                </a:solidFill>
                <a:effectLst>
                  <a:outerShdw blurRad="38100" dist="38100" dir="2700000" algn="tl">
                    <a:srgbClr val="000000">
                      <a:alpha val="43137"/>
                    </a:srgbClr>
                  </a:outerShdw>
                </a:effectLst>
                <a:latin typeface="Nunito ExtraBold" pitchFamily="2" charset="0"/>
                <a:cs typeface="Tahoma"/>
              </a:rPr>
              <a:t> - NOAH </a:t>
            </a:r>
            <a:endParaRPr lang="nl-BE" sz="2800" dirty="0">
              <a:solidFill>
                <a:schemeClr val="bg1"/>
              </a:solidFill>
              <a:effectLst>
                <a:outerShdw blurRad="38100" dist="38100" dir="2700000" algn="tl">
                  <a:srgbClr val="000000">
                    <a:alpha val="43137"/>
                  </a:srgbClr>
                </a:outerShdw>
              </a:effectLst>
              <a:latin typeface="Nunito ExtraBold" pitchFamily="2" charset="0"/>
            </a:endParaRPr>
          </a:p>
        </p:txBody>
      </p:sp>
      <p:pic>
        <p:nvPicPr>
          <p:cNvPr id="54" name="Picture 4"/>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800801" y="2838219"/>
            <a:ext cx="5400672" cy="1350168"/>
          </a:xfrm>
          <a:prstGeom prst="rect">
            <a:avLst/>
          </a:prstGeom>
          <a:noFill/>
          <a:extLst>
            <a:ext uri="{909E8E84-426E-40DD-AFC4-6F175D3DCCD1}">
              <a14:hiddenFill xmlns:a14="http://schemas.microsoft.com/office/drawing/2010/main">
                <a:solidFill>
                  <a:srgbClr val="FFFFFF"/>
                </a:solidFill>
              </a14:hiddenFill>
            </a:ext>
          </a:extLst>
        </p:spPr>
      </p:pic>
      <p:sp>
        <p:nvSpPr>
          <p:cNvPr id="57" name="Rechthoek 56"/>
          <p:cNvSpPr/>
          <p:nvPr/>
        </p:nvSpPr>
        <p:spPr>
          <a:xfrm>
            <a:off x="7277101" y="3579557"/>
            <a:ext cx="3824438" cy="523220"/>
          </a:xfrm>
          <a:prstGeom prst="rect">
            <a:avLst/>
          </a:prstGeom>
        </p:spPr>
        <p:txBody>
          <a:bodyPr wrap="square">
            <a:spAutoFit/>
          </a:bodyPr>
          <a:lstStyle/>
          <a:p>
            <a:pPr algn="r"/>
            <a:r>
              <a:rPr lang="nl-BE" sz="2800" b="1" spc="-95" dirty="0">
                <a:solidFill>
                  <a:schemeClr val="bg1"/>
                </a:solidFill>
                <a:effectLst>
                  <a:outerShdw blurRad="38100" dist="38100" dir="2700000" algn="tl">
                    <a:srgbClr val="000000">
                      <a:alpha val="43137"/>
                    </a:srgbClr>
                  </a:outerShdw>
                </a:effectLst>
                <a:latin typeface="Nunito ExtraBold" pitchFamily="2" charset="0"/>
                <a:cs typeface="Tahoma"/>
              </a:rPr>
              <a:t>Zorg met PAB of PVB</a:t>
            </a:r>
            <a:endParaRPr lang="nl-BE" sz="2800" dirty="0">
              <a:solidFill>
                <a:schemeClr val="bg1"/>
              </a:solidFill>
              <a:effectLst>
                <a:outerShdw blurRad="38100" dist="38100" dir="2700000" algn="tl">
                  <a:srgbClr val="000000">
                    <a:alpha val="43137"/>
                  </a:srgbClr>
                </a:outerShdw>
              </a:effectLst>
              <a:latin typeface="Nunito ExtraBold" pitchFamily="2" charset="0"/>
            </a:endParaRPr>
          </a:p>
        </p:txBody>
      </p:sp>
      <p:pic>
        <p:nvPicPr>
          <p:cNvPr id="17"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l="-166" t="7259" r="166" b="32344"/>
          <a:stretch/>
        </p:blipFill>
        <p:spPr bwMode="auto">
          <a:xfrm>
            <a:off x="5800801" y="4293900"/>
            <a:ext cx="5400672" cy="1342656"/>
          </a:xfrm>
          <a:prstGeom prst="rect">
            <a:avLst/>
          </a:prstGeom>
          <a:noFill/>
          <a:extLst>
            <a:ext uri="{909E8E84-426E-40DD-AFC4-6F175D3DCCD1}">
              <a14:hiddenFill xmlns:a14="http://schemas.microsoft.com/office/drawing/2010/main">
                <a:solidFill>
                  <a:srgbClr val="FFFFFF"/>
                </a:solidFill>
              </a14:hiddenFill>
            </a:ext>
          </a:extLst>
        </p:spPr>
      </p:pic>
      <p:sp>
        <p:nvSpPr>
          <p:cNvPr id="18" name="Rechthoek 17"/>
          <p:cNvSpPr/>
          <p:nvPr/>
        </p:nvSpPr>
        <p:spPr>
          <a:xfrm>
            <a:off x="5594330" y="4705555"/>
            <a:ext cx="5534101" cy="954107"/>
          </a:xfrm>
          <a:prstGeom prst="rect">
            <a:avLst/>
          </a:prstGeom>
        </p:spPr>
        <p:txBody>
          <a:bodyPr wrap="square">
            <a:spAutoFit/>
          </a:bodyPr>
          <a:lstStyle/>
          <a:p>
            <a:pPr algn="r"/>
            <a:r>
              <a:rPr lang="nl-BE" sz="2800" b="1" spc="-95" dirty="0">
                <a:solidFill>
                  <a:schemeClr val="bg1"/>
                </a:solidFill>
                <a:effectLst>
                  <a:outerShdw blurRad="38100" dist="38100" dir="2700000" algn="tl">
                    <a:srgbClr val="000000">
                      <a:alpha val="43137"/>
                    </a:srgbClr>
                  </a:outerShdw>
                </a:effectLst>
                <a:latin typeface="Nunito ExtraBold" pitchFamily="2" charset="0"/>
                <a:cs typeface="Tahoma"/>
              </a:rPr>
              <a:t>Opleidingen tot</a:t>
            </a:r>
            <a:br>
              <a:rPr lang="nl-BE" sz="2800" dirty="0">
                <a:solidFill>
                  <a:schemeClr val="bg1"/>
                </a:solidFill>
                <a:effectLst>
                  <a:outerShdw blurRad="38100" dist="38100" dir="2700000" algn="tl">
                    <a:srgbClr val="000000">
                      <a:alpha val="43137"/>
                    </a:srgbClr>
                  </a:outerShdw>
                </a:effectLst>
                <a:latin typeface="Nunito ExtraBold" pitchFamily="2" charset="0"/>
              </a:rPr>
            </a:br>
            <a:r>
              <a:rPr lang="nl-BE" sz="2800" dirty="0">
                <a:solidFill>
                  <a:schemeClr val="bg1"/>
                </a:solidFill>
                <a:effectLst>
                  <a:outerShdw blurRad="38100" dist="38100" dir="2700000" algn="tl">
                    <a:srgbClr val="000000">
                      <a:alpha val="43137"/>
                    </a:srgbClr>
                  </a:outerShdw>
                </a:effectLst>
                <a:latin typeface="Nunito ExtraBold" pitchFamily="2" charset="0"/>
              </a:rPr>
              <a:t>verzorgenden -zorgkundigen</a:t>
            </a:r>
            <a:endParaRPr lang="nl-BE" sz="2800" b="1" spc="-95" dirty="0">
              <a:solidFill>
                <a:schemeClr val="bg1"/>
              </a:solidFill>
              <a:effectLst>
                <a:outerShdw blurRad="38100" dist="38100" dir="2700000" algn="tl">
                  <a:srgbClr val="000000">
                    <a:alpha val="43137"/>
                  </a:srgbClr>
                </a:outerShdw>
              </a:effectLst>
              <a:latin typeface="Nunito ExtraBold" pitchFamily="2" charset="0"/>
              <a:cs typeface="Tahoma"/>
            </a:endParaRPr>
          </a:p>
        </p:txBody>
      </p:sp>
      <p:sp>
        <p:nvSpPr>
          <p:cNvPr id="24" name="Rechthoek 23"/>
          <p:cNvSpPr/>
          <p:nvPr/>
        </p:nvSpPr>
        <p:spPr>
          <a:xfrm>
            <a:off x="498175" y="391677"/>
            <a:ext cx="10443452" cy="830997"/>
          </a:xfrm>
          <a:prstGeom prst="rect">
            <a:avLst/>
          </a:prstGeom>
        </p:spPr>
        <p:txBody>
          <a:bodyPr wrap="square">
            <a:spAutoFit/>
          </a:bodyPr>
          <a:lstStyle/>
          <a:p>
            <a:r>
              <a:rPr lang="nl-BE" sz="2400" b="1" spc="-85" dirty="0">
                <a:solidFill>
                  <a:srgbClr val="EB4D96"/>
                </a:solidFill>
                <a:latin typeface="Nunito" pitchFamily="2" charset="0"/>
                <a:cs typeface="Tahoma"/>
              </a:rPr>
              <a:t>Familiehulp</a:t>
            </a:r>
            <a:r>
              <a:rPr lang="nl-BE" sz="2400" b="1" dirty="0">
                <a:solidFill>
                  <a:srgbClr val="EB4D96"/>
                </a:solidFill>
                <a:latin typeface="Nunito" pitchFamily="2" charset="0"/>
              </a:rPr>
              <a:t> en haar 13.000 #verschilmakers maken elke dag </a:t>
            </a:r>
            <a:br>
              <a:rPr lang="nl-BE" sz="2400" b="1" dirty="0">
                <a:solidFill>
                  <a:srgbClr val="EB4D96"/>
                </a:solidFill>
                <a:latin typeface="Nunito" pitchFamily="2" charset="0"/>
              </a:rPr>
            </a:br>
            <a:r>
              <a:rPr lang="nl-BE" sz="2400" b="1" dirty="0">
                <a:solidFill>
                  <a:srgbClr val="EB4D96"/>
                </a:solidFill>
                <a:latin typeface="Nunito" pitchFamily="2" charset="0"/>
              </a:rPr>
              <a:t>het verschil voor bijna 80.000 families in gans Vlaanderen en Brussel.</a:t>
            </a:r>
          </a:p>
        </p:txBody>
      </p:sp>
    </p:spTree>
    <p:extLst>
      <p:ext uri="{BB962C8B-B14F-4D97-AF65-F5344CB8AC3E}">
        <p14:creationId xmlns:p14="http://schemas.microsoft.com/office/powerpoint/2010/main" val="1177516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raagteken popart 10423625 Vectorkunst bij Vecteezy"/>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3021" y1="61510" x2="33021" y2="61510"/>
                        <a14:foregroundMark x1="33021" y1="58802" x2="27552" y2="43750"/>
                        <a14:foregroundMark x1="57604" y1="76563" x2="65833" y2="58802"/>
                        <a14:foregroundMark x1="54896" y1="73854" x2="38490" y2="49219"/>
                      </a14:backgroundRemoval>
                    </a14:imgEffect>
                  </a14:imgLayer>
                </a14:imgProps>
              </a:ext>
              <a:ext uri="{28A0092B-C50C-407E-A947-70E740481C1C}">
                <a14:useLocalDpi xmlns:a14="http://schemas.microsoft.com/office/drawing/2010/main" val="0"/>
              </a:ext>
            </a:extLst>
          </a:blip>
          <a:srcRect/>
          <a:stretch>
            <a:fillRect/>
          </a:stretch>
        </p:blipFill>
        <p:spPr bwMode="auto">
          <a:xfrm>
            <a:off x="4552149" y="0"/>
            <a:ext cx="2923315" cy="2923315"/>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 7"/>
          <p:cNvSpPr/>
          <p:nvPr/>
        </p:nvSpPr>
        <p:spPr>
          <a:xfrm>
            <a:off x="3779662" y="2485935"/>
            <a:ext cx="5001690" cy="1938992"/>
          </a:xfrm>
          <a:prstGeom prst="rect">
            <a:avLst/>
          </a:prstGeom>
        </p:spPr>
        <p:txBody>
          <a:bodyPr wrap="none">
            <a:spAutoFit/>
          </a:bodyPr>
          <a:lstStyle/>
          <a:p>
            <a:pPr algn="ctr"/>
            <a:r>
              <a:rPr lang="nl-BE" sz="4000" dirty="0">
                <a:solidFill>
                  <a:srgbClr val="21879D"/>
                </a:solidFill>
                <a:latin typeface="Nunito" pitchFamily="2" charset="0"/>
              </a:rPr>
              <a:t>Keuze stellingspel</a:t>
            </a:r>
          </a:p>
          <a:p>
            <a:pPr algn="ctr"/>
            <a:r>
              <a:rPr lang="nl-BE" sz="4000" dirty="0">
                <a:solidFill>
                  <a:srgbClr val="21879D"/>
                </a:solidFill>
                <a:latin typeface="Nunito" pitchFamily="2" charset="0"/>
                <a:hlinkClick r:id="rId5" action="ppaction://hlinksldjump"/>
              </a:rPr>
              <a:t>Gezins- en thuiszorg</a:t>
            </a:r>
            <a:endParaRPr lang="nl-BE" sz="4000" dirty="0">
              <a:solidFill>
                <a:srgbClr val="21879D"/>
              </a:solidFill>
              <a:latin typeface="Nunito" pitchFamily="2" charset="0"/>
            </a:endParaRPr>
          </a:p>
          <a:p>
            <a:pPr algn="ctr"/>
            <a:r>
              <a:rPr lang="nl-BE" sz="4000" dirty="0">
                <a:solidFill>
                  <a:srgbClr val="21879D"/>
                </a:solidFill>
                <a:latin typeface="Nunito" pitchFamily="2" charset="0"/>
                <a:hlinkClick r:id="rId6" action="ppaction://hlinksldjump"/>
              </a:rPr>
              <a:t>Dienstencheques</a:t>
            </a:r>
            <a:endParaRPr lang="nl-BE" sz="4000" dirty="0">
              <a:solidFill>
                <a:srgbClr val="21879D"/>
              </a:solidFill>
              <a:latin typeface="Nunito" pitchFamily="2" charset="0"/>
            </a:endParaRPr>
          </a:p>
        </p:txBody>
      </p:sp>
    </p:spTree>
    <p:extLst>
      <p:ext uri="{BB962C8B-B14F-4D97-AF65-F5344CB8AC3E}">
        <p14:creationId xmlns:p14="http://schemas.microsoft.com/office/powerpoint/2010/main" val="3531655723"/>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OOFD SLIDE">
  <a:themeElements>
    <a:clrScheme name="Familiehulp 2">
      <a:dk1>
        <a:srgbClr val="0F889B"/>
      </a:dk1>
      <a:lt1>
        <a:srgbClr val="FFFFFF"/>
      </a:lt1>
      <a:dk2>
        <a:srgbClr val="0F889B"/>
      </a:dk2>
      <a:lt2>
        <a:srgbClr val="FFFEFF"/>
      </a:lt2>
      <a:accent1>
        <a:srgbClr val="E75898"/>
      </a:accent1>
      <a:accent2>
        <a:srgbClr val="DDE7EC"/>
      </a:accent2>
      <a:accent3>
        <a:srgbClr val="B4DADA"/>
      </a:accent3>
      <a:accent4>
        <a:srgbClr val="60B89F"/>
      </a:accent4>
      <a:accent5>
        <a:srgbClr val="D4EBF7"/>
      </a:accent5>
      <a:accent6>
        <a:srgbClr val="8F9DB5"/>
      </a:accent6>
      <a:hlink>
        <a:srgbClr val="0D879B"/>
      </a:hlink>
      <a:folHlink>
        <a:srgbClr val="10889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co_PPT_Template" id="{208ABA09-8F3A-46F2-9249-776AF9C8E86F}" vid="{EC36D1A8-7DF4-4852-8199-48CB8B934BC6}"/>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80380196518D4989504FCEE0BA0F9D" ma:contentTypeVersion="1" ma:contentTypeDescription="Een nieuw document maken." ma:contentTypeScope="" ma:versionID="7752bc07c38402608091cbbcfcf18769">
  <xsd:schema xmlns:xsd="http://www.w3.org/2001/XMLSchema" xmlns:xs="http://www.w3.org/2001/XMLSchema" xmlns:p="http://schemas.microsoft.com/office/2006/metadata/properties" xmlns:ns2="d825be08-40ca-4a72-9a36-f8431df13400" xmlns:ns3="c5b3741c-956f-4ada-8500-6726760b637e" targetNamespace="http://schemas.microsoft.com/office/2006/metadata/properties" ma:root="true" ma:fieldsID="a84ea48668c0e04a94613f46b98e827e" ns2:_="" ns3:_="">
    <xsd:import namespace="d825be08-40ca-4a72-9a36-f8431df13400"/>
    <xsd:import namespace="c5b3741c-956f-4ada-8500-6726760b637e"/>
    <xsd:element name="properties">
      <xsd:complexType>
        <xsd:sequence>
          <xsd:element name="documentManagement">
            <xsd:complexType>
              <xsd:all>
                <xsd:element ref="ns2:_dlc_DocId" minOccurs="0"/>
                <xsd:element ref="ns2:_dlc_DocIdUrl" minOccurs="0"/>
                <xsd:element ref="ns2:_dlc_DocIdPersistId"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25be08-40ca-4a72-9a36-f8431df13400" elementFormDefault="qualified">
    <xsd:import namespace="http://schemas.microsoft.com/office/2006/documentManagement/types"/>
    <xsd:import namespace="http://schemas.microsoft.com/office/infopath/2007/PartnerControls"/>
    <xsd:element name="_dlc_DocId" ma:index="8" nillable="true" ma:displayName="Waarde van de document-id" ma:description="De waarde van de document-id die aan dit item is toegewezen." ma:internalName="_dlc_DocId" ma:readOnly="true">
      <xsd:simpleType>
        <xsd:restriction base="dms:Text"/>
      </xsd:simpleType>
    </xsd:element>
    <xsd:element name="_dlc_DocIdUrl" ma:index="9"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c5b3741c-956f-4ada-8500-6726760b637e" elementFormDefault="qualified">
    <xsd:import namespace="http://schemas.microsoft.com/office/2006/documentManagement/types"/>
    <xsd:import namespace="http://schemas.microsoft.com/office/infopath/2007/PartnerControls"/>
    <xsd:element name="SharedWithUsers" ma:index="11"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d825be08-40ca-4a72-9a36-f8431df13400">JC2WPNMVJ7DZ-1016157932-19</_dlc_DocId>
    <_dlc_DocIdUrl xmlns="d825be08-40ca-4a72-9a36-f8431df13400">
      <Url>https://joost.familiehulp.be/teams/Expertteam_werving_en_selectie/_layouts/15/DocIdRedir.aspx?ID=JC2WPNMVJ7DZ-1016157932-19</Url>
      <Description>JC2WPNMVJ7DZ-1016157932-19</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8CD888-6C65-4379-B4F5-EC79D3040E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25be08-40ca-4a72-9a36-f8431df13400"/>
    <ds:schemaRef ds:uri="c5b3741c-956f-4ada-8500-6726760b63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4238DF5-8B21-490E-937C-47BFE5E38E5E}">
  <ds:schemaRefs>
    <ds:schemaRef ds:uri="http://schemas.openxmlformats.org/package/2006/metadata/core-properties"/>
    <ds:schemaRef ds:uri="http://purl.org/dc/dcmitype/"/>
    <ds:schemaRef ds:uri="http://schemas.microsoft.com/office/2006/metadata/properties"/>
    <ds:schemaRef ds:uri="http://www.w3.org/XML/1998/namespace"/>
    <ds:schemaRef ds:uri="http://purl.org/dc/terms/"/>
    <ds:schemaRef ds:uri="d825be08-40ca-4a72-9a36-f8431df13400"/>
    <ds:schemaRef ds:uri="c5b3741c-956f-4ada-8500-6726760b637e"/>
    <ds:schemaRef ds:uri="http://schemas.microsoft.com/office/2006/documentManagement/types"/>
    <ds:schemaRef ds:uri="http://schemas.microsoft.com/office/infopath/2007/PartnerControls"/>
    <ds:schemaRef ds:uri="http://purl.org/dc/elements/1.1/"/>
  </ds:schemaRefs>
</ds:datastoreItem>
</file>

<file path=customXml/itemProps3.xml><?xml version="1.0" encoding="utf-8"?>
<ds:datastoreItem xmlns:ds="http://schemas.openxmlformats.org/officeDocument/2006/customXml" ds:itemID="{AB082F22-CD66-48BE-BFA0-661776E18D6F}">
  <ds:schemaRefs>
    <ds:schemaRef ds:uri="http://schemas.microsoft.com/sharepoint/events"/>
  </ds:schemaRefs>
</ds:datastoreItem>
</file>

<file path=customXml/itemProps4.xml><?xml version="1.0" encoding="utf-8"?>
<ds:datastoreItem xmlns:ds="http://schemas.openxmlformats.org/officeDocument/2006/customXml" ds:itemID="{788C2D96-186D-40D8-B0C6-0D712A42030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2552</TotalTime>
  <Words>4979</Words>
  <Application>Microsoft Office PowerPoint</Application>
  <PresentationFormat>Breedbeeld</PresentationFormat>
  <Paragraphs>446</Paragraphs>
  <Slides>48</Slides>
  <Notes>48</Notes>
  <HiddenSlides>0</HiddenSlides>
  <MMClips>9</MMClips>
  <ScaleCrop>false</ScaleCrop>
  <HeadingPairs>
    <vt:vector size="6" baseType="variant">
      <vt:variant>
        <vt:lpstr>Gebruikte lettertypen</vt:lpstr>
      </vt:variant>
      <vt:variant>
        <vt:i4>8</vt:i4>
      </vt:variant>
      <vt:variant>
        <vt:lpstr>Thema</vt:lpstr>
      </vt:variant>
      <vt:variant>
        <vt:i4>2</vt:i4>
      </vt:variant>
      <vt:variant>
        <vt:lpstr>Diatitels</vt:lpstr>
      </vt:variant>
      <vt:variant>
        <vt:i4>48</vt:i4>
      </vt:variant>
    </vt:vector>
  </HeadingPairs>
  <TitlesOfParts>
    <vt:vector size="58" baseType="lpstr">
      <vt:lpstr>Arial</vt:lpstr>
      <vt:lpstr>Calibri</vt:lpstr>
      <vt:lpstr>Calibri Light</vt:lpstr>
      <vt:lpstr>Nunito</vt:lpstr>
      <vt:lpstr>Nunito Black</vt:lpstr>
      <vt:lpstr>Nunito ExtraBold</vt:lpstr>
      <vt:lpstr>Tahoma</vt:lpstr>
      <vt:lpstr>Wingdings</vt:lpstr>
      <vt:lpstr>Kantoorthema</vt:lpstr>
      <vt:lpstr>HOOFD SLIDE</vt:lpstr>
      <vt:lpstr>PowerPoint-presentatie</vt:lpstr>
      <vt:lpstr>Getuigenis Elke Internetverbinding noodzakelijk </vt:lpstr>
      <vt:lpstr>Getuigenis Elke Wat weten jullie nog?   </vt:lpstr>
      <vt:lpstr>Getuigenis Elke Wat weten jullie nog?   </vt:lpstr>
      <vt:lpstr>PowerPoint-presentatie</vt:lpstr>
      <vt:lpstr>PowerPoint-presentatie</vt:lpstr>
      <vt:lpstr>PowerPoint-presentatie</vt:lpstr>
      <vt:lpstr>PowerPoint-presentatie</vt:lpstr>
      <vt:lpstr>PowerPoint-presentatie</vt:lpstr>
      <vt:lpstr>PowerPoint-presentatie</vt:lpstr>
      <vt:lpstr>Stelling 1</vt:lpstr>
      <vt:lpstr>Stelling 2</vt:lpstr>
      <vt:lpstr>Stelling 3</vt:lpstr>
      <vt:lpstr>Stelling 4</vt:lpstr>
      <vt:lpstr>PowerPoint-presentatie</vt:lpstr>
      <vt:lpstr>Stelling 1</vt:lpstr>
      <vt:lpstr>Stelling 2</vt:lpstr>
      <vt:lpstr>Stelling 3</vt:lpstr>
      <vt:lpstr>Stelling 4</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RealDolmen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Stéphane Verbrugge</dc:creator>
  <cp:lastModifiedBy>Stéphane Verbrugge</cp:lastModifiedBy>
  <cp:revision>544</cp:revision>
  <dcterms:created xsi:type="dcterms:W3CDTF">2023-02-28T13:04:50Z</dcterms:created>
  <dcterms:modified xsi:type="dcterms:W3CDTF">2024-07-23T07:17:02Z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0x0101007980380196518D4989504FCEE0BA0F9D</vt:lpwstr>
  </property>
  <property fmtid="{D5CDD505-2E9C-101B-9397-08002B2CF9AE}" pid="3" name="_dlc_DocIdItemGuid">
    <vt:lpwstr>c29ceb22-dde1-4636-8957-2d9c5c22588d</vt:lpwstr>
  </property>
</Properties>
</file>