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6" r:id="rId4"/>
    <p:sldId id="260" r:id="rId5"/>
    <p:sldId id="258" r:id="rId6"/>
  </p:sldIdLst>
  <p:sldSz cx="7559675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C6E31-24AC-42D8-92BB-A7F74BA9400A}" v="2" dt="2024-06-07T13:11:24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38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60" y="647957"/>
            <a:ext cx="5669756" cy="1378397"/>
          </a:xfrm>
        </p:spPr>
        <p:txBody>
          <a:bodyPr anchor="b"/>
          <a:lstStyle>
            <a:lvl1pPr algn="ctr">
              <a:defRPr sz="346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079510"/>
            <a:ext cx="5669756" cy="955896"/>
          </a:xfrm>
        </p:spPr>
        <p:txBody>
          <a:bodyPr/>
          <a:lstStyle>
            <a:lvl1pPr marL="0" indent="0" algn="ctr">
              <a:buNone/>
              <a:defRPr sz="1386"/>
            </a:lvl1pPr>
            <a:lvl2pPr marL="263942" indent="0" algn="ctr">
              <a:buNone/>
              <a:defRPr sz="1155"/>
            </a:lvl2pPr>
            <a:lvl3pPr marL="527883" indent="0" algn="ctr">
              <a:buNone/>
              <a:defRPr sz="1039"/>
            </a:lvl3pPr>
            <a:lvl4pPr marL="791825" indent="0" algn="ctr">
              <a:buNone/>
              <a:defRPr sz="924"/>
            </a:lvl4pPr>
            <a:lvl5pPr marL="1055766" indent="0" algn="ctr">
              <a:buNone/>
              <a:defRPr sz="924"/>
            </a:lvl5pPr>
            <a:lvl6pPr marL="1319708" indent="0" algn="ctr">
              <a:buNone/>
              <a:defRPr sz="924"/>
            </a:lvl6pPr>
            <a:lvl7pPr marL="1583649" indent="0" algn="ctr">
              <a:buNone/>
              <a:defRPr sz="924"/>
            </a:lvl7pPr>
            <a:lvl8pPr marL="1847591" indent="0" algn="ctr">
              <a:buNone/>
              <a:defRPr sz="924"/>
            </a:lvl8pPr>
            <a:lvl9pPr marL="2111532" indent="0" algn="ctr">
              <a:buNone/>
              <a:defRPr sz="924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823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63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2" y="210792"/>
            <a:ext cx="1630055" cy="33552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10792"/>
            <a:ext cx="4795669" cy="335526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323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125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0" y="987058"/>
            <a:ext cx="6520220" cy="1646927"/>
          </a:xfrm>
        </p:spPr>
        <p:txBody>
          <a:bodyPr anchor="b"/>
          <a:lstStyle>
            <a:lvl1pPr>
              <a:defRPr sz="346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0" y="2649565"/>
            <a:ext cx="6520220" cy="866080"/>
          </a:xfrm>
        </p:spPr>
        <p:txBody>
          <a:bodyPr/>
          <a:lstStyle>
            <a:lvl1pPr marL="0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1pPr>
            <a:lvl2pPr marL="263942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99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053960"/>
            <a:ext cx="3212862" cy="25120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053960"/>
            <a:ext cx="3212862" cy="25120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861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10792"/>
            <a:ext cx="6520220" cy="765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2" y="970560"/>
            <a:ext cx="3198097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2" y="1446217"/>
            <a:ext cx="3198097" cy="21271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5" y="970560"/>
            <a:ext cx="3213847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5" y="1446217"/>
            <a:ext cx="3213847" cy="21271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5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55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443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63948"/>
            <a:ext cx="2438192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570055"/>
            <a:ext cx="3827085" cy="2813616"/>
          </a:xfrm>
        </p:spPr>
        <p:txBody>
          <a:bodyPr/>
          <a:lstStyle>
            <a:lvl1pPr>
              <a:defRPr sz="1847"/>
            </a:lvl1pPr>
            <a:lvl2pPr>
              <a:defRPr sz="1616"/>
            </a:lvl2pPr>
            <a:lvl3pPr>
              <a:defRPr sz="1386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187768"/>
            <a:ext cx="2438192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83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63948"/>
            <a:ext cx="2438192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570055"/>
            <a:ext cx="3827085" cy="2813616"/>
          </a:xfrm>
        </p:spPr>
        <p:txBody>
          <a:bodyPr anchor="t"/>
          <a:lstStyle>
            <a:lvl1pPr marL="0" indent="0">
              <a:buNone/>
              <a:defRPr sz="1847"/>
            </a:lvl1pPr>
            <a:lvl2pPr marL="263942" indent="0">
              <a:buNone/>
              <a:defRPr sz="1616"/>
            </a:lvl2pPr>
            <a:lvl3pPr marL="527883" indent="0">
              <a:buNone/>
              <a:defRPr sz="1386"/>
            </a:lvl3pPr>
            <a:lvl4pPr marL="791825" indent="0">
              <a:buNone/>
              <a:defRPr sz="1155"/>
            </a:lvl4pPr>
            <a:lvl5pPr marL="1055766" indent="0">
              <a:buNone/>
              <a:defRPr sz="1155"/>
            </a:lvl5pPr>
            <a:lvl6pPr marL="1319708" indent="0">
              <a:buNone/>
              <a:defRPr sz="1155"/>
            </a:lvl6pPr>
            <a:lvl7pPr marL="1583649" indent="0">
              <a:buNone/>
              <a:defRPr sz="1155"/>
            </a:lvl7pPr>
            <a:lvl8pPr marL="1847591" indent="0">
              <a:buNone/>
              <a:defRPr sz="1155"/>
            </a:lvl8pPr>
            <a:lvl9pPr marL="2111532" indent="0">
              <a:buNone/>
              <a:defRPr sz="1155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187768"/>
            <a:ext cx="2438192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034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10792"/>
            <a:ext cx="6520220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053960"/>
            <a:ext cx="6520220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3669615"/>
            <a:ext cx="1700927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77ED-5638-4AB4-A591-D0022C2B123B}" type="datetimeFigureOut">
              <a:rPr lang="nl-BE" smtClean="0"/>
              <a:t>7/06/2024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3669615"/>
            <a:ext cx="2551390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3669615"/>
            <a:ext cx="1700927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E557-4323-4922-AE11-F9F206ABAF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78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27883" rtl="0" eaLnBrk="1" latinLnBrk="0" hangingPunct="1">
        <a:lnSpc>
          <a:spcPct val="90000"/>
        </a:lnSpc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971" indent="-131971" algn="l" defTabSz="527883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39591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2pPr>
      <a:lvl3pPr marL="659854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923795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187737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451679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715620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97956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243503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1pPr>
      <a:lvl2pPr marL="26394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527883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791825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55766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19708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83649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847591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11153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E63FDA-6F56-4AE6-CC81-28A0FC7C0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Flyer event</a:t>
            </a:r>
            <a:br>
              <a:rPr lang="nl-NL" dirty="0"/>
            </a:br>
            <a:r>
              <a:rPr lang="nl-NL" dirty="0"/>
              <a:t>21x11cm 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8A19EEC0-F936-29AF-3A96-1F7F739BD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9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91612D9-42C8-32B7-7101-595EB355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Voorkant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C67027-95D3-77FD-6B3E-888FD607D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481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D9C57E11-D720-F50D-2619-24AAE235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"/>
            <a:ext cx="7559675" cy="3956230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5D871B30-EE30-09B1-DBA9-BAB9C786E68C}"/>
              </a:ext>
            </a:extLst>
          </p:cNvPr>
          <p:cNvSpPr txBox="1">
            <a:spLocks/>
          </p:cNvSpPr>
          <p:nvPr/>
        </p:nvSpPr>
        <p:spPr>
          <a:xfrm>
            <a:off x="1091821" y="1340362"/>
            <a:ext cx="2483892" cy="1539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278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 </a:t>
            </a:r>
          </a:p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tekst hier</a:t>
            </a:r>
          </a:p>
          <a:p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D3D0EB-D624-2112-C9E8-13D39BF1A8DD}"/>
              </a:ext>
            </a:extLst>
          </p:cNvPr>
          <p:cNvSpPr txBox="1"/>
          <p:nvPr/>
        </p:nvSpPr>
        <p:spPr>
          <a:xfrm>
            <a:off x="2961565" y="53697"/>
            <a:ext cx="45981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 niet op de openbare weg gegooid worden.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E2B2700-F1B1-3705-847A-DEC14787E3B9}"/>
              </a:ext>
            </a:extLst>
          </p:cNvPr>
          <p:cNvSpPr txBox="1"/>
          <p:nvPr/>
        </p:nvSpPr>
        <p:spPr>
          <a:xfrm rot="16200000">
            <a:off x="-1464254" y="1555409"/>
            <a:ext cx="325734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V.U. Familiehulp vzw - Koningsstraat 294, 1210 Brussel</a:t>
            </a:r>
          </a:p>
        </p:txBody>
      </p:sp>
    </p:spTree>
    <p:extLst>
      <p:ext uri="{BB962C8B-B14F-4D97-AF65-F5344CB8AC3E}">
        <p14:creationId xmlns:p14="http://schemas.microsoft.com/office/powerpoint/2010/main" val="204879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91612D9-42C8-32B7-7101-595EB355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Eventuele achterkant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C67027-95D3-77FD-6B3E-888FD607D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32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048AEE-0F9C-A990-27E0-7650733D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84" y="210792"/>
            <a:ext cx="6520220" cy="765267"/>
          </a:xfrm>
        </p:spPr>
        <p:txBody>
          <a:bodyPr/>
          <a:lstStyle/>
          <a:p>
            <a:r>
              <a:rPr lang="nl-NL" dirty="0">
                <a:solidFill>
                  <a:srgbClr val="0088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Tekst</a:t>
            </a:r>
            <a:endParaRPr lang="nl-BE" dirty="0">
              <a:solidFill>
                <a:srgbClr val="0088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00B41D1-BEF1-8123-4993-C1E6D58C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tekst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E6A2413-FE7C-5B46-8687-5F0D0506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245192" y="2771611"/>
            <a:ext cx="8050058" cy="1588881"/>
          </a:xfrm>
          <a:prstGeom prst="rect">
            <a:avLst/>
          </a:prstGeom>
        </p:spPr>
      </p:pic>
      <p:pic>
        <p:nvPicPr>
          <p:cNvPr id="10" name="Afbeelding 9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71114321-85DC-575B-E1E5-76AC556E5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9" y="124341"/>
            <a:ext cx="1650194" cy="5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556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</TotalTime>
  <Words>34</Words>
  <Application>Microsoft Office PowerPoint</Application>
  <PresentationFormat>Aangepast</PresentationFormat>
  <Paragraphs>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Kantoorthema</vt:lpstr>
      <vt:lpstr>Flyer event 21x11cm </vt:lpstr>
      <vt:lpstr>Voorkant</vt:lpstr>
      <vt:lpstr>PowerPoint-presentatie</vt:lpstr>
      <vt:lpstr>Eventuele achterkant</vt:lpstr>
      <vt:lpstr>Tekst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event 21x11</dc:title>
  <dc:creator>Stéphane Verbrugge</dc:creator>
  <cp:lastModifiedBy>Stéphane Verbrugge</cp:lastModifiedBy>
  <cp:revision>2</cp:revision>
  <dcterms:created xsi:type="dcterms:W3CDTF">2024-06-06T11:19:05Z</dcterms:created>
  <dcterms:modified xsi:type="dcterms:W3CDTF">2024-06-07T13:12:46Z</dcterms:modified>
</cp:coreProperties>
</file>