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F1E568-83AA-497F-BC35-380F1747447C}" v="7" dt="2024-06-28T08:39:28.7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2410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0538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293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27883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6190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75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854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9130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197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123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949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4E955-4E7C-4446-B417-0084A8832271}" type="datetimeFigureOut">
              <a:rPr lang="nl-BE" smtClean="0"/>
              <a:t>28/06/2024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3B012-83CB-4863-944F-49B6FBABF5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2950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Delen van advertentie</a:t>
            </a:r>
            <a:br>
              <a:rPr lang="nl-BE" dirty="0"/>
            </a:br>
            <a:r>
              <a:rPr lang="nl-BE" dirty="0"/>
              <a:t>vacature op eigen sociale media</a:t>
            </a:r>
            <a:br>
              <a:rPr lang="nl-BE" dirty="0"/>
            </a:br>
            <a:r>
              <a:rPr lang="nl-BE" dirty="0"/>
              <a:t>door partner medewerkersbeleid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In 1-2-3 gedaan </a:t>
            </a:r>
            <a:r>
              <a:rPr lang="nl-BE" dirty="0">
                <a:sym typeface="Wingdings" panose="05000000000000000000" pitchFamily="2" charset="2"/>
              </a:rPr>
              <a:t>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0174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Stap 1 – Open facebook</a:t>
            </a:r>
            <a:br>
              <a:rPr lang="nl-BE" dirty="0"/>
            </a:br>
            <a:r>
              <a:rPr lang="nl-BE" dirty="0"/>
              <a:t>En deel een nieuwe bericht op je tijdslijn.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nl-BE" dirty="0"/>
          </a:p>
          <a:p>
            <a:r>
              <a:rPr lang="nl-BE" dirty="0"/>
              <a:t>Selecteer de tekst uit het </a:t>
            </a:r>
            <a:r>
              <a:rPr lang="nl-BE" dirty="0" err="1"/>
              <a:t>nodepad</a:t>
            </a:r>
            <a:r>
              <a:rPr lang="nl-BE" dirty="0"/>
              <a:t> bestand</a:t>
            </a:r>
            <a:br>
              <a:rPr lang="nl-BE" dirty="0"/>
            </a:br>
            <a:r>
              <a:rPr lang="nl-BE" dirty="0"/>
              <a:t>Copy / paste de tekst</a:t>
            </a:r>
            <a:br>
              <a:rPr lang="nl-BE" dirty="0"/>
            </a:br>
            <a:r>
              <a:rPr lang="nl-BE" dirty="0"/>
              <a:t>CTR+C</a:t>
            </a:r>
            <a:br>
              <a:rPr lang="nl-BE" dirty="0"/>
            </a:br>
            <a:br>
              <a:rPr lang="nl-BE" dirty="0"/>
            </a:br>
            <a:r>
              <a:rPr lang="nl-BE" dirty="0"/>
              <a:t>In sociale media kan je deze dan plakken. CTR+V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6D73A4D-D130-86D2-76AF-9155BE784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020" y="2694658"/>
            <a:ext cx="4675048" cy="1176076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EC4797B-39E8-2CBC-4B8D-1DFD60381A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272" y="5199360"/>
            <a:ext cx="4675049" cy="105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42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2338" y="702786"/>
            <a:ext cx="2629098" cy="5462397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AE9FEB4E-43DF-32C7-7CEA-3ABBFB348DA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00" b="35422"/>
          <a:stretch/>
        </p:blipFill>
        <p:spPr>
          <a:xfrm>
            <a:off x="8145094" y="2865501"/>
            <a:ext cx="2543586" cy="251269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251" y="493204"/>
            <a:ext cx="7210425" cy="1628775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265176" y="329184"/>
            <a:ext cx="137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1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784590" y="480846"/>
            <a:ext cx="207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2</a:t>
            </a:r>
          </a:p>
        </p:txBody>
      </p:sp>
      <p:sp>
        <p:nvSpPr>
          <p:cNvPr id="11" name="Rechthoek 10"/>
          <p:cNvSpPr/>
          <p:nvPr/>
        </p:nvSpPr>
        <p:spPr>
          <a:xfrm>
            <a:off x="8385048" y="1170432"/>
            <a:ext cx="886968" cy="210312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 11"/>
          <p:cNvSpPr/>
          <p:nvPr/>
        </p:nvSpPr>
        <p:spPr>
          <a:xfrm>
            <a:off x="8102338" y="1380744"/>
            <a:ext cx="2513846" cy="125272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13" name="Rechte verbindingslijn met pijl 12"/>
          <p:cNvCxnSpPr>
            <a:cxnSpLocks/>
          </p:cNvCxnSpPr>
          <p:nvPr/>
        </p:nvCxnSpPr>
        <p:spPr>
          <a:xfrm flipV="1">
            <a:off x="5157926" y="2221992"/>
            <a:ext cx="2730296" cy="765274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>
            <a:cxnSpLocks/>
          </p:cNvCxnSpPr>
          <p:nvPr/>
        </p:nvCxnSpPr>
        <p:spPr>
          <a:xfrm flipV="1">
            <a:off x="9500616" y="4796187"/>
            <a:ext cx="575539" cy="71764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hoek 17"/>
          <p:cNvSpPr/>
          <p:nvPr/>
        </p:nvSpPr>
        <p:spPr>
          <a:xfrm>
            <a:off x="9304020" y="5513832"/>
            <a:ext cx="278892" cy="210312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19" name="Rechte verbindingslijn met pijl 18"/>
          <p:cNvCxnSpPr/>
          <p:nvPr/>
        </p:nvCxnSpPr>
        <p:spPr>
          <a:xfrm>
            <a:off x="7386845" y="5413461"/>
            <a:ext cx="823714" cy="603506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Afbeelding 2">
            <a:extLst>
              <a:ext uri="{FF2B5EF4-FFF2-40B4-BE49-F238E27FC236}">
                <a16:creationId xmlns:a16="http://schemas.microsoft.com/office/drawing/2014/main" id="{33065979-FD5D-2ABA-8BE8-AED40B822F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020" y="2694658"/>
            <a:ext cx="4675048" cy="1176076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79D4389F-F4D1-4614-1815-20608475D0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8000" y="2805414"/>
            <a:ext cx="123825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12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946" y="977106"/>
            <a:ext cx="2629098" cy="5462397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E54F89F8-21E6-0383-136C-C3ED936139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00" b="35422"/>
          <a:stretch/>
        </p:blipFill>
        <p:spPr>
          <a:xfrm>
            <a:off x="2722702" y="3138648"/>
            <a:ext cx="2543586" cy="251269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Stap 3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BE" dirty="0"/>
              <a:t>plak de tekst van het </a:t>
            </a:r>
            <a:r>
              <a:rPr lang="nl-BE" dirty="0" err="1"/>
              <a:t>notepad</a:t>
            </a:r>
            <a:r>
              <a:rPr lang="nl-BE" dirty="0"/>
              <a:t> bestand (CTR+V)</a:t>
            </a:r>
          </a:p>
          <a:p>
            <a:r>
              <a:rPr lang="nl-BE" dirty="0"/>
              <a:t>Upload de video</a:t>
            </a:r>
          </a:p>
          <a:p>
            <a:endParaRPr lang="nl-BE" dirty="0"/>
          </a:p>
          <a:p>
            <a:r>
              <a:rPr lang="nl-BE" dirty="0">
                <a:solidFill>
                  <a:srgbClr val="FF0000"/>
                </a:solidFill>
              </a:rPr>
              <a:t>Selecteer “openbaar” onder je naam.</a:t>
            </a:r>
          </a:p>
          <a:p>
            <a:endParaRPr lang="nl-BE" dirty="0"/>
          </a:p>
          <a:p>
            <a:r>
              <a:rPr lang="nl-BE" dirty="0"/>
              <a:t>Klik op “plaatsen”.</a:t>
            </a:r>
          </a:p>
        </p:txBody>
      </p:sp>
      <p:sp>
        <p:nvSpPr>
          <p:cNvPr id="7" name="Rechthoek 6"/>
          <p:cNvSpPr/>
          <p:nvPr/>
        </p:nvSpPr>
        <p:spPr>
          <a:xfrm>
            <a:off x="2962656" y="1444752"/>
            <a:ext cx="886968" cy="210312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echthoek 7"/>
          <p:cNvSpPr/>
          <p:nvPr/>
        </p:nvSpPr>
        <p:spPr>
          <a:xfrm>
            <a:off x="2679946" y="1655064"/>
            <a:ext cx="2513846" cy="125272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9" name="Rechte verbindingslijn met pijl 8"/>
          <p:cNvCxnSpPr/>
          <p:nvPr/>
        </p:nvCxnSpPr>
        <p:spPr>
          <a:xfrm flipV="1">
            <a:off x="4078224" y="4096513"/>
            <a:ext cx="493776" cy="169163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hoek 9"/>
          <p:cNvSpPr/>
          <p:nvPr/>
        </p:nvSpPr>
        <p:spPr>
          <a:xfrm>
            <a:off x="3881628" y="5788152"/>
            <a:ext cx="278892" cy="210312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11" name="Rechte verbindingslijn met pijl 10"/>
          <p:cNvCxnSpPr/>
          <p:nvPr/>
        </p:nvCxnSpPr>
        <p:spPr>
          <a:xfrm>
            <a:off x="1964453" y="5687781"/>
            <a:ext cx="823714" cy="603506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H="1" flipV="1">
            <a:off x="3694176" y="1549908"/>
            <a:ext cx="2679192" cy="2272285"/>
          </a:xfrm>
          <a:prstGeom prst="straightConnector1">
            <a:avLst/>
          </a:prstGeom>
          <a:ln w="762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756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3859" y="858393"/>
            <a:ext cx="4162425" cy="554355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47344" y="241338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BE" dirty="0"/>
              <a:t>Je bericht is </a:t>
            </a:r>
            <a:br>
              <a:rPr lang="nl-BE" dirty="0"/>
            </a:br>
            <a:r>
              <a:rPr lang="nl-BE" dirty="0"/>
              <a:t>nu online.</a:t>
            </a:r>
            <a:br>
              <a:rPr lang="nl-BE" dirty="0"/>
            </a:br>
            <a:br>
              <a:rPr lang="nl-BE" dirty="0"/>
            </a:br>
            <a:r>
              <a:rPr lang="nl-BE" dirty="0"/>
              <a:t>Wil je deze delen</a:t>
            </a:r>
            <a:br>
              <a:rPr lang="nl-BE" dirty="0"/>
            </a:br>
            <a:r>
              <a:rPr lang="nl-BE" dirty="0"/>
              <a:t>met collega’s</a:t>
            </a:r>
            <a:br>
              <a:rPr lang="nl-BE" dirty="0"/>
            </a:br>
            <a:r>
              <a:rPr lang="nl-BE" dirty="0"/>
              <a:t>zodat zij deze ook </a:t>
            </a:r>
            <a:br>
              <a:rPr lang="nl-BE" dirty="0"/>
            </a:br>
            <a:r>
              <a:rPr lang="nl-BE" dirty="0"/>
              <a:t>kunnen verspreiden?</a:t>
            </a:r>
            <a:br>
              <a:rPr lang="nl-BE" dirty="0"/>
            </a:br>
            <a:r>
              <a:rPr lang="nl-BE" dirty="0"/>
              <a:t>Zie volgende slide.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23E5942-CB8D-5822-070C-5AB25B2D3C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00" b="35422"/>
          <a:stretch/>
        </p:blipFill>
        <p:spPr>
          <a:xfrm>
            <a:off x="5811468" y="2172652"/>
            <a:ext cx="3980231" cy="393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5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Wil je jouw post ook delen met anderen?</a:t>
            </a:r>
            <a:br>
              <a:rPr lang="nl-BE" dirty="0"/>
            </a:br>
            <a:r>
              <a:rPr lang="nl-BE" dirty="0"/>
              <a:t>Dat kan heel simpel.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110" y="1783080"/>
            <a:ext cx="5200890" cy="6285738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1380744" y="2039111"/>
            <a:ext cx="1078992" cy="262889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6" name="Rechte verbindingslijn met pijl 5"/>
          <p:cNvCxnSpPr/>
          <p:nvPr/>
        </p:nvCxnSpPr>
        <p:spPr>
          <a:xfrm flipH="1" flipV="1">
            <a:off x="2386584" y="2196846"/>
            <a:ext cx="4558284" cy="105155"/>
          </a:xfrm>
          <a:prstGeom prst="straightConnector1">
            <a:avLst/>
          </a:prstGeom>
          <a:ln w="762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jdelijke aanduiding voor inhoud 3"/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/>
              <a:t>Klik op de datum van je post onder jouw naam.</a:t>
            </a:r>
          </a:p>
          <a:p>
            <a:r>
              <a:rPr lang="nl-BE" dirty="0"/>
              <a:t>De post opent zich nu in een afzonderlijk scherm.</a:t>
            </a:r>
          </a:p>
          <a:p>
            <a:endParaRPr lang="nl-BE" dirty="0"/>
          </a:p>
          <a:p>
            <a:r>
              <a:rPr lang="nl-BE" dirty="0"/>
              <a:t>De </a:t>
            </a:r>
            <a:r>
              <a:rPr lang="nl-BE" dirty="0" err="1"/>
              <a:t>url</a:t>
            </a:r>
            <a:r>
              <a:rPr lang="nl-BE" dirty="0"/>
              <a:t> in je browser van dat scherm kun je nu gewoon </a:t>
            </a:r>
            <a:r>
              <a:rPr lang="nl-BE" dirty="0" err="1"/>
              <a:t>kopieren</a:t>
            </a:r>
            <a:r>
              <a:rPr lang="nl-BE" dirty="0"/>
              <a:t> en doorsturen naar iemand anders zodat hij / zij kan delen op hun beurt via de deel-knop.</a:t>
            </a:r>
          </a:p>
        </p:txBody>
      </p:sp>
    </p:spTree>
    <p:extLst>
      <p:ext uri="{BB962C8B-B14F-4D97-AF65-F5344CB8AC3E}">
        <p14:creationId xmlns:p14="http://schemas.microsoft.com/office/powerpoint/2010/main" val="3096883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192</Words>
  <Application>Microsoft Office PowerPoint</Application>
  <PresentationFormat>Breedbeeld</PresentationFormat>
  <Paragraphs>20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Delen van advertentie vacature op eigen sociale media door partner medewerkersbeleid</vt:lpstr>
      <vt:lpstr>Stap 1 – Open facebook En deel een nieuwe bericht op je tijdslijn.</vt:lpstr>
      <vt:lpstr>PowerPoint-presentatie</vt:lpstr>
      <vt:lpstr>Stap 3</vt:lpstr>
      <vt:lpstr>Je bericht is  nu online.  Wil je deze delen met collega’s zodat zij deze ook  kunnen verspreiden? Zie volgende slide.</vt:lpstr>
      <vt:lpstr>Wil je jouw post ook delen met anderen? Dat kan heel simpel.</vt:lpstr>
    </vt:vector>
  </TitlesOfParts>
  <Company>RealDolmen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Delen van advertentie vacature op eigen sociale media</dc:title>
  <dc:creator>Stéphane Verbrugge</dc:creator>
  <cp:lastModifiedBy>Stéphane Verbrugge</cp:lastModifiedBy>
  <cp:revision>6</cp:revision>
  <dcterms:created xsi:type="dcterms:W3CDTF">2023-10-24T10:25:44Z</dcterms:created>
  <dcterms:modified xsi:type="dcterms:W3CDTF">2024-06-28T08:40:24Z</dcterms:modified>
</cp:coreProperties>
</file>